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22" r:id="rId5"/>
    <p:sldId id="323" r:id="rId6"/>
    <p:sldId id="325" r:id="rId7"/>
    <p:sldId id="326" r:id="rId8"/>
    <p:sldId id="327" r:id="rId9"/>
    <p:sldId id="332" r:id="rId10"/>
    <p:sldId id="333" r:id="rId11"/>
    <p:sldId id="334" r:id="rId12"/>
    <p:sldId id="335" r:id="rId13"/>
    <p:sldId id="337" r:id="rId14"/>
    <p:sldId id="339" r:id="rId15"/>
    <p:sldId id="340" r:id="rId16"/>
    <p:sldId id="341" r:id="rId17"/>
    <p:sldId id="342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43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52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3.xml"/><Relationship Id="rId5" Type="http://schemas.openxmlformats.org/officeDocument/2006/relationships/slide" Target="../slides/slide33.xml"/><Relationship Id="rId4" Type="http://schemas.openxmlformats.org/officeDocument/2006/relationships/slide" Target="../slides/slide23.xml"/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3.xml"/><Relationship Id="rId5" Type="http://schemas.openxmlformats.org/officeDocument/2006/relationships/slide" Target="../slides/slide23.xml"/><Relationship Id="rId4" Type="http://schemas.openxmlformats.org/officeDocument/2006/relationships/slide" Target="../slides/slide13.xml"/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577711-46A8-42FE-847C-5E61C3933D9D}" type="doc">
      <dgm:prSet loTypeId="urn:microsoft.com/office/officeart/2008/layout/LinedList" loCatId="list" qsTypeId="urn:microsoft.com/office/officeart/2005/8/quickstyle/simple5" qsCatId="simple" csTypeId="urn:microsoft.com/office/officeart/2005/8/colors/accent3_3" csCatId="accent3" phldr="1"/>
      <dgm:spPr/>
      <dgm:t>
        <a:bodyPr/>
        <a:lstStyle/>
        <a:p>
          <a:endParaRPr lang="zh-CN" altLang="en-US"/>
        </a:p>
      </dgm:t>
    </dgm:pt>
    <dgm:pt modelId="{E88BE261-81DE-4E38-AAEB-4BA1023969A0}">
      <dgm:prSet phldrT="[文本]"/>
      <dgm:spPr/>
      <dgm:t>
        <a:bodyPr/>
        <a:lstStyle/>
        <a:p>
          <a:pPr>
            <a:buNone/>
          </a:pPr>
          <a:r>
            <a:rPr lang="en-US" altLang="zh-CN" dirty="0">
              <a:hlinkClick xmlns:r="http://schemas.openxmlformats.org/officeDocument/2006/relationships" r:id="rId1" action="ppaction://hlinksldjump"/>
            </a:rPr>
            <a:t>1. </a:t>
          </a:r>
          <a:r>
            <a:rPr lang="zh-CN" altLang="en-US" dirty="0">
              <a:hlinkClick xmlns:r="http://schemas.openxmlformats.org/officeDocument/2006/relationships" r:id="rId1" action="ppaction://hlinksldjump"/>
            </a:rPr>
            <a:t>文件导入</a:t>
          </a:r>
          <a:endParaRPr lang="zh-CN" altLang="en-US" dirty="0"/>
        </a:p>
      </dgm:t>
    </dgm:pt>
    <dgm:pt modelId="{CAF592D2-3B72-48F1-A546-859ADE47C6BC}" cxnId="{2FAF5202-C98B-461C-9DA3-F3669ACDCE60}" type="parTrans">
      <dgm:prSet/>
      <dgm:spPr/>
      <dgm:t>
        <a:bodyPr/>
        <a:lstStyle/>
        <a:p>
          <a:endParaRPr lang="zh-CN" altLang="en-US"/>
        </a:p>
      </dgm:t>
    </dgm:pt>
    <dgm:pt modelId="{D068AE6E-53B5-49E8-B835-9531559262EE}" cxnId="{2FAF5202-C98B-461C-9DA3-F3669ACDCE60}" type="sibTrans">
      <dgm:prSet/>
      <dgm:spPr/>
      <dgm:t>
        <a:bodyPr/>
        <a:lstStyle/>
        <a:p>
          <a:endParaRPr lang="zh-CN" altLang="en-US"/>
        </a:p>
      </dgm:t>
    </dgm:pt>
    <dgm:pt modelId="{0D486AE6-1D09-452A-99B7-CED87568EB71}">
      <dgm:prSet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2" action="ppaction://hlinksldjump"/>
            </a:rPr>
            <a:t>2. </a:t>
          </a:r>
          <a:r>
            <a:rPr lang="zh-CN" altLang="en-US" dirty="0">
              <a:hlinkClick xmlns:r="http://schemas.openxmlformats.org/officeDocument/2006/relationships" r:id="rId2" action="ppaction://hlinksldjump"/>
            </a:rPr>
            <a:t>知识点概述</a:t>
          </a:r>
          <a:r>
            <a:rPr lang="en-US" altLang="zh-CN" dirty="0"/>
            <a:t>                  </a:t>
          </a:r>
          <a:endParaRPr lang="zh-CN" altLang="en-US" dirty="0"/>
        </a:p>
      </dgm:t>
    </dgm:pt>
    <dgm:pt modelId="{26C37AF0-7F3E-4832-B477-FC88F0095FE9}" cxnId="{DCC2F0DB-7547-448F-BDBC-82EC85B609C1}" type="parTrans">
      <dgm:prSet/>
      <dgm:spPr/>
      <dgm:t>
        <a:bodyPr/>
        <a:lstStyle/>
        <a:p>
          <a:endParaRPr lang="zh-CN" altLang="en-US"/>
        </a:p>
      </dgm:t>
    </dgm:pt>
    <dgm:pt modelId="{FDDAFDC4-0127-485D-89F2-B21C78089E67}" cxnId="{DCC2F0DB-7547-448F-BDBC-82EC85B609C1}" type="sibTrans">
      <dgm:prSet/>
      <dgm:spPr/>
      <dgm:t>
        <a:bodyPr/>
        <a:lstStyle/>
        <a:p>
          <a:endParaRPr lang="zh-CN" altLang="en-US"/>
        </a:p>
      </dgm:t>
    </dgm:pt>
    <dgm:pt modelId="{8DB21FDB-04C2-4E20-B8AB-3DB2CC25C2CC}">
      <dgm:prSet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3" action="ppaction://hlinksldjump"/>
            </a:rPr>
            <a:t>1.</a:t>
          </a:r>
          <a:r>
            <a:rPr lang="zh-CN" altLang="en-US" dirty="0">
              <a:hlinkClick xmlns:r="http://schemas.openxmlformats.org/officeDocument/2006/relationships" r:id="rId3" action="ppaction://hlinksldjump"/>
            </a:rPr>
            <a:t>文件管理</a:t>
          </a:r>
          <a:endParaRPr lang="zh-CN" altLang="en-US" dirty="0"/>
        </a:p>
      </dgm:t>
    </dgm:pt>
    <dgm:pt modelId="{0CC2BC61-C97E-4EE1-A85A-97DC863C7362}" cxnId="{FA009314-1BFC-46D6-8A34-A2594B9FB25E}" type="parTrans">
      <dgm:prSet/>
      <dgm:spPr/>
      <dgm:t>
        <a:bodyPr/>
        <a:lstStyle/>
        <a:p>
          <a:endParaRPr lang="zh-CN" altLang="en-US"/>
        </a:p>
      </dgm:t>
    </dgm:pt>
    <dgm:pt modelId="{73CE8359-6769-4F43-AB8E-D5CFC3B0C4DE}" cxnId="{FA009314-1BFC-46D6-8A34-A2594B9FB25E}" type="sibTrans">
      <dgm:prSet/>
      <dgm:spPr/>
      <dgm:t>
        <a:bodyPr/>
        <a:lstStyle/>
        <a:p>
          <a:endParaRPr lang="zh-CN" altLang="en-US"/>
        </a:p>
      </dgm:t>
    </dgm:pt>
    <dgm:pt modelId="{EB4D5440-5A51-48ED-BB84-CDF1116EFB59}">
      <dgm:prSet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4" action="ppaction://hlinksldjump"/>
            </a:rPr>
            <a:t>3. </a:t>
          </a:r>
          <a:r>
            <a:rPr lang="zh-CN" altLang="en-US" dirty="0">
              <a:hlinkClick xmlns:r="http://schemas.openxmlformats.org/officeDocument/2006/relationships" r:id="rId4" action="ppaction://hlinksldjump"/>
            </a:rPr>
            <a:t>项目实践</a:t>
          </a:r>
          <a:endParaRPr lang="zh-CN" altLang="en-US" dirty="0"/>
        </a:p>
      </dgm:t>
    </dgm:pt>
    <dgm:pt modelId="{21344999-2FD7-4568-A63F-E163E69111D3}" cxnId="{7A0BB701-F830-4F0F-A146-16EF3A1549FC}" type="parTrans">
      <dgm:prSet/>
      <dgm:spPr/>
      <dgm:t>
        <a:bodyPr/>
        <a:lstStyle/>
        <a:p>
          <a:endParaRPr lang="zh-CN" altLang="en-US"/>
        </a:p>
      </dgm:t>
    </dgm:pt>
    <dgm:pt modelId="{35ED1CA5-3A52-4E62-9F60-3B6BA8BFC5CE}" cxnId="{7A0BB701-F830-4F0F-A146-16EF3A1549FC}" type="sibTrans">
      <dgm:prSet/>
      <dgm:spPr/>
      <dgm:t>
        <a:bodyPr/>
        <a:lstStyle/>
        <a:p>
          <a:endParaRPr lang="zh-CN" altLang="en-US"/>
        </a:p>
      </dgm:t>
    </dgm:pt>
    <dgm:pt modelId="{D47BEBF9-EE22-4FCF-8702-09732ED0F40A}">
      <dgm:prSet phldrT="[文本]" phldr="1"/>
      <dgm:spPr/>
      <dgm:t>
        <a:bodyPr/>
        <a:lstStyle/>
        <a:p>
          <a:endParaRPr lang="zh-CN" altLang="en-US" dirty="0"/>
        </a:p>
      </dgm:t>
    </dgm:pt>
    <dgm:pt modelId="{FE2B35B1-365A-4EC5-99F9-EBD3F298DEF3}" cxnId="{640352D7-A220-44F1-9B35-F7D3613A8AD1}" type="sibTrans">
      <dgm:prSet/>
      <dgm:spPr/>
      <dgm:t>
        <a:bodyPr/>
        <a:lstStyle/>
        <a:p>
          <a:endParaRPr lang="zh-CN" altLang="en-US"/>
        </a:p>
      </dgm:t>
    </dgm:pt>
    <dgm:pt modelId="{E93070D3-72D2-485D-AAD6-EFAFFAAFFB73}" cxnId="{640352D7-A220-44F1-9B35-F7D3613A8AD1}" type="parTrans">
      <dgm:prSet/>
      <dgm:spPr/>
      <dgm:t>
        <a:bodyPr/>
        <a:lstStyle/>
        <a:p>
          <a:endParaRPr lang="zh-CN" altLang="en-US"/>
        </a:p>
      </dgm:t>
    </dgm:pt>
    <dgm:pt modelId="{CFB08329-C1CE-4FE1-B6B9-E1B4FD75A782}">
      <dgm:prSet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5" action="ppaction://hlinksldjump"/>
            </a:rPr>
            <a:t>4. </a:t>
          </a:r>
          <a:r>
            <a:rPr lang="zh-CN" altLang="en-US" dirty="0">
              <a:hlinkClick xmlns:r="http://schemas.openxmlformats.org/officeDocument/2006/relationships" r:id="rId5" action="ppaction://hlinksldjump"/>
            </a:rPr>
            <a:t>实作强化</a:t>
          </a:r>
          <a:endParaRPr lang="zh-CN" altLang="en-US" dirty="0"/>
        </a:p>
      </dgm:t>
    </dgm:pt>
    <dgm:pt modelId="{FE4D0032-3FEB-4735-ABF4-1E8E1637D519}" cxnId="{1D72CE6F-8871-4A18-8847-08CFBD64A9E3}" type="parTrans">
      <dgm:prSet/>
      <dgm:spPr/>
      <dgm:t>
        <a:bodyPr/>
        <a:lstStyle/>
        <a:p>
          <a:endParaRPr lang="zh-CN" altLang="en-US"/>
        </a:p>
      </dgm:t>
    </dgm:pt>
    <dgm:pt modelId="{6FFAC438-DB9E-4013-92C5-2197163D5EBC}" cxnId="{1D72CE6F-8871-4A18-8847-08CFBD64A9E3}" type="sibTrans">
      <dgm:prSet/>
      <dgm:spPr/>
      <dgm:t>
        <a:bodyPr/>
        <a:lstStyle/>
        <a:p>
          <a:endParaRPr lang="zh-CN" altLang="en-US"/>
        </a:p>
      </dgm:t>
    </dgm:pt>
    <dgm:pt modelId="{5AD08C5E-A224-44E5-958E-3D82F496AC27}">
      <dgm:prSet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6" action="ppaction://hlinksldjump"/>
            </a:rPr>
            <a:t>2. </a:t>
          </a:r>
          <a:r>
            <a:rPr lang="zh-CN" altLang="en-US" dirty="0">
              <a:hlinkClick xmlns:r="http://schemas.openxmlformats.org/officeDocument/2006/relationships" r:id="rId6" action="ppaction://hlinksldjump"/>
            </a:rPr>
            <a:t>流的概念及使用</a:t>
          </a:r>
          <a:endParaRPr lang="zh-CN" altLang="en-US" dirty="0"/>
        </a:p>
      </dgm:t>
    </dgm:pt>
    <dgm:pt modelId="{2FAACB58-B3A3-4081-ABF4-BEFDC878A5D8}" cxnId="{6D4C6414-37A6-4961-B634-8D7AC5E1B59A}" type="parTrans">
      <dgm:prSet/>
      <dgm:spPr/>
      <dgm:t>
        <a:bodyPr/>
        <a:lstStyle/>
        <a:p>
          <a:endParaRPr lang="zh-CN" altLang="en-US"/>
        </a:p>
      </dgm:t>
    </dgm:pt>
    <dgm:pt modelId="{E28A8F69-7890-405C-8035-D52915FE6819}" cxnId="{6D4C6414-37A6-4961-B634-8D7AC5E1B59A}" type="sibTrans">
      <dgm:prSet/>
      <dgm:spPr/>
      <dgm:t>
        <a:bodyPr/>
        <a:lstStyle/>
        <a:p>
          <a:endParaRPr lang="zh-CN" altLang="en-US"/>
        </a:p>
      </dgm:t>
    </dgm:pt>
    <dgm:pt modelId="{43E0D33F-904D-481D-9535-189A825824D1}" type="pres">
      <dgm:prSet presAssocID="{FF577711-46A8-42FE-847C-5E61C3933D9D}" presName="vert0" presStyleCnt="0">
        <dgm:presLayoutVars>
          <dgm:dir/>
          <dgm:animOne val="branch"/>
          <dgm:animLvl val="lvl"/>
        </dgm:presLayoutVars>
      </dgm:prSet>
      <dgm:spPr/>
    </dgm:pt>
    <dgm:pt modelId="{9078B9D1-C08F-4F25-8054-B6680EE2E41E}" type="pres">
      <dgm:prSet presAssocID="{D47BEBF9-EE22-4FCF-8702-09732ED0F40A}" presName="thickLine" presStyleLbl="alignNode1" presStyleIdx="0" presStyleCnt="1"/>
      <dgm:spPr/>
    </dgm:pt>
    <dgm:pt modelId="{DDA8B822-48F4-4313-B194-B603C64C355C}" type="pres">
      <dgm:prSet presAssocID="{D47BEBF9-EE22-4FCF-8702-09732ED0F40A}" presName="horz1" presStyleCnt="0"/>
      <dgm:spPr/>
    </dgm:pt>
    <dgm:pt modelId="{DCFED2D5-CDA2-4F27-AD8D-1B1DCFE53B09}" type="pres">
      <dgm:prSet presAssocID="{D47BEBF9-EE22-4FCF-8702-09732ED0F40A}" presName="tx1" presStyleLbl="revTx" presStyleIdx="0" presStyleCnt="7"/>
      <dgm:spPr/>
    </dgm:pt>
    <dgm:pt modelId="{1ED36608-060F-4407-9DEF-721223882E69}" type="pres">
      <dgm:prSet presAssocID="{D47BEBF9-EE22-4FCF-8702-09732ED0F40A}" presName="vert1" presStyleCnt="0"/>
      <dgm:spPr/>
    </dgm:pt>
    <dgm:pt modelId="{971EB302-CAE7-43F5-8AE7-D1698D6C8983}" type="pres">
      <dgm:prSet presAssocID="{E88BE261-81DE-4E38-AAEB-4BA1023969A0}" presName="vertSpace2a" presStyleCnt="0"/>
      <dgm:spPr/>
    </dgm:pt>
    <dgm:pt modelId="{2360650B-C0E2-417C-B0B9-25BA60901AB1}" type="pres">
      <dgm:prSet presAssocID="{E88BE261-81DE-4E38-AAEB-4BA1023969A0}" presName="horz2" presStyleCnt="0"/>
      <dgm:spPr/>
    </dgm:pt>
    <dgm:pt modelId="{D03CF65E-09B0-4AC0-8E9C-E62D274D5C7B}" type="pres">
      <dgm:prSet presAssocID="{E88BE261-81DE-4E38-AAEB-4BA1023969A0}" presName="horzSpace2" presStyleCnt="0"/>
      <dgm:spPr/>
    </dgm:pt>
    <dgm:pt modelId="{0AADA3B4-AB02-495C-96E0-51E2D5B93EB7}" type="pres">
      <dgm:prSet presAssocID="{E88BE261-81DE-4E38-AAEB-4BA1023969A0}" presName="tx2" presStyleLbl="revTx" presStyleIdx="1" presStyleCnt="7"/>
      <dgm:spPr/>
    </dgm:pt>
    <dgm:pt modelId="{C6A3E8AA-7F86-4387-A972-653ED468CE99}" type="pres">
      <dgm:prSet presAssocID="{E88BE261-81DE-4E38-AAEB-4BA1023969A0}" presName="vert2" presStyleCnt="0"/>
      <dgm:spPr/>
    </dgm:pt>
    <dgm:pt modelId="{28E60AD4-8008-410A-A6D5-C253DCAEFE24}" type="pres">
      <dgm:prSet presAssocID="{E88BE261-81DE-4E38-AAEB-4BA1023969A0}" presName="thinLine2b" presStyleLbl="callout" presStyleIdx="0" presStyleCnt="5"/>
      <dgm:spPr/>
    </dgm:pt>
    <dgm:pt modelId="{E3F734F2-5D8A-40F7-925E-93045146C47B}" type="pres">
      <dgm:prSet presAssocID="{E88BE261-81DE-4E38-AAEB-4BA1023969A0}" presName="vertSpace2b" presStyleCnt="0"/>
      <dgm:spPr/>
    </dgm:pt>
    <dgm:pt modelId="{5DFC471D-9DDA-4480-98FF-BE84A8E48711}" type="pres">
      <dgm:prSet presAssocID="{0D486AE6-1D09-452A-99B7-CED87568EB71}" presName="horz2" presStyleCnt="0"/>
      <dgm:spPr/>
    </dgm:pt>
    <dgm:pt modelId="{95BBA590-D5F0-490E-BE86-10507133E0ED}" type="pres">
      <dgm:prSet presAssocID="{0D486AE6-1D09-452A-99B7-CED87568EB71}" presName="horzSpace2" presStyleCnt="0"/>
      <dgm:spPr/>
    </dgm:pt>
    <dgm:pt modelId="{9C4D027D-48D5-4FB8-88B0-FC68E6DBB59E}" type="pres">
      <dgm:prSet presAssocID="{0D486AE6-1D09-452A-99B7-CED87568EB71}" presName="tx2" presStyleLbl="revTx" presStyleIdx="2" presStyleCnt="7"/>
      <dgm:spPr/>
    </dgm:pt>
    <dgm:pt modelId="{9480B267-4FAE-4DB9-9AB7-77DFA63EA405}" type="pres">
      <dgm:prSet presAssocID="{0D486AE6-1D09-452A-99B7-CED87568EB71}" presName="vert2" presStyleCnt="0"/>
      <dgm:spPr/>
    </dgm:pt>
    <dgm:pt modelId="{171FC1C2-E9A1-429B-926B-C7A03BC00BBA}" type="pres">
      <dgm:prSet presAssocID="{8DB21FDB-04C2-4E20-B8AB-3DB2CC25C2CC}" presName="horz3" presStyleCnt="0"/>
      <dgm:spPr/>
    </dgm:pt>
    <dgm:pt modelId="{4BF904C8-0337-46F6-B0F9-66F3480D81B8}" type="pres">
      <dgm:prSet presAssocID="{8DB21FDB-04C2-4E20-B8AB-3DB2CC25C2CC}" presName="horzSpace3" presStyleCnt="0"/>
      <dgm:spPr/>
    </dgm:pt>
    <dgm:pt modelId="{B5102958-699A-4041-8112-4A9C8AF82EAD}" type="pres">
      <dgm:prSet presAssocID="{8DB21FDB-04C2-4E20-B8AB-3DB2CC25C2CC}" presName="tx3" presStyleLbl="revTx" presStyleIdx="3" presStyleCnt="7"/>
      <dgm:spPr/>
    </dgm:pt>
    <dgm:pt modelId="{37FF67F0-E90C-4177-8458-A62BCEDA7BCC}" type="pres">
      <dgm:prSet presAssocID="{8DB21FDB-04C2-4E20-B8AB-3DB2CC25C2CC}" presName="vert3" presStyleCnt="0"/>
      <dgm:spPr/>
    </dgm:pt>
    <dgm:pt modelId="{9EC9B520-D35D-4C6B-B19A-B2D7BC80E912}" type="pres">
      <dgm:prSet presAssocID="{73CE8359-6769-4F43-AB8E-D5CFC3B0C4DE}" presName="thinLine3" presStyleLbl="callout" presStyleIdx="1" presStyleCnt="5"/>
      <dgm:spPr/>
    </dgm:pt>
    <dgm:pt modelId="{318BF786-2A1F-4E45-B1F3-88264D446E9E}" type="pres">
      <dgm:prSet presAssocID="{5AD08C5E-A224-44E5-958E-3D82F496AC27}" presName="horz3" presStyleCnt="0"/>
      <dgm:spPr/>
    </dgm:pt>
    <dgm:pt modelId="{30745E87-9DBD-4989-A4B4-53BA25B5B0AA}" type="pres">
      <dgm:prSet presAssocID="{5AD08C5E-A224-44E5-958E-3D82F496AC27}" presName="horzSpace3" presStyleCnt="0"/>
      <dgm:spPr/>
    </dgm:pt>
    <dgm:pt modelId="{B893ED6D-47CE-4DD9-8507-062BCFB026A1}" type="pres">
      <dgm:prSet presAssocID="{5AD08C5E-A224-44E5-958E-3D82F496AC27}" presName="tx3" presStyleLbl="revTx" presStyleIdx="4" presStyleCnt="7"/>
      <dgm:spPr/>
    </dgm:pt>
    <dgm:pt modelId="{9E9757CE-4D9C-431C-BD0A-D4042AE5B2D2}" type="pres">
      <dgm:prSet presAssocID="{5AD08C5E-A224-44E5-958E-3D82F496AC27}" presName="vert3" presStyleCnt="0"/>
      <dgm:spPr/>
    </dgm:pt>
    <dgm:pt modelId="{7AFB8FBD-41DF-4D7B-8474-B1539A17FFFB}" type="pres">
      <dgm:prSet presAssocID="{0D486AE6-1D09-452A-99B7-CED87568EB71}" presName="thinLine2b" presStyleLbl="callout" presStyleIdx="2" presStyleCnt="5"/>
      <dgm:spPr/>
    </dgm:pt>
    <dgm:pt modelId="{B0B460ED-0458-4C19-87BA-FD510B5D8621}" type="pres">
      <dgm:prSet presAssocID="{0D486AE6-1D09-452A-99B7-CED87568EB71}" presName="vertSpace2b" presStyleCnt="0"/>
      <dgm:spPr/>
    </dgm:pt>
    <dgm:pt modelId="{B359BA0A-F595-4016-A675-61878772BB07}" type="pres">
      <dgm:prSet presAssocID="{EB4D5440-5A51-48ED-BB84-CDF1116EFB59}" presName="horz2" presStyleCnt="0"/>
      <dgm:spPr/>
    </dgm:pt>
    <dgm:pt modelId="{6C57CD69-B03E-4500-BC2C-2F34AD1E8C86}" type="pres">
      <dgm:prSet presAssocID="{EB4D5440-5A51-48ED-BB84-CDF1116EFB59}" presName="horzSpace2" presStyleCnt="0"/>
      <dgm:spPr/>
    </dgm:pt>
    <dgm:pt modelId="{D287E7F8-2A2D-4C40-8FAC-7DF9B677DA2C}" type="pres">
      <dgm:prSet presAssocID="{EB4D5440-5A51-48ED-BB84-CDF1116EFB59}" presName="tx2" presStyleLbl="revTx" presStyleIdx="5" presStyleCnt="7"/>
      <dgm:spPr/>
    </dgm:pt>
    <dgm:pt modelId="{C47A8F88-531C-4F75-AE6C-6A3D1E34800E}" type="pres">
      <dgm:prSet presAssocID="{EB4D5440-5A51-48ED-BB84-CDF1116EFB59}" presName="vert2" presStyleCnt="0"/>
      <dgm:spPr/>
    </dgm:pt>
    <dgm:pt modelId="{90E6F0B7-4678-4B28-8085-BFB8486DCC99}" type="pres">
      <dgm:prSet presAssocID="{EB4D5440-5A51-48ED-BB84-CDF1116EFB59}" presName="thinLine2b" presStyleLbl="callout" presStyleIdx="3" presStyleCnt="5"/>
      <dgm:spPr/>
    </dgm:pt>
    <dgm:pt modelId="{4106A687-4F99-4EFB-8112-33DB38EDBBCD}" type="pres">
      <dgm:prSet presAssocID="{EB4D5440-5A51-48ED-BB84-CDF1116EFB59}" presName="vertSpace2b" presStyleCnt="0"/>
      <dgm:spPr/>
    </dgm:pt>
    <dgm:pt modelId="{C517BE9B-66C7-41A8-A811-39EF8B211FF7}" type="pres">
      <dgm:prSet presAssocID="{CFB08329-C1CE-4FE1-B6B9-E1B4FD75A782}" presName="horz2" presStyleCnt="0"/>
      <dgm:spPr/>
    </dgm:pt>
    <dgm:pt modelId="{9DB1FB2B-CC9A-45DB-AFC1-6CCE60DE3079}" type="pres">
      <dgm:prSet presAssocID="{CFB08329-C1CE-4FE1-B6B9-E1B4FD75A782}" presName="horzSpace2" presStyleCnt="0"/>
      <dgm:spPr/>
    </dgm:pt>
    <dgm:pt modelId="{80CB8447-0728-41D6-B7A9-6829BF235962}" type="pres">
      <dgm:prSet presAssocID="{CFB08329-C1CE-4FE1-B6B9-E1B4FD75A782}" presName="tx2" presStyleLbl="revTx" presStyleIdx="6" presStyleCnt="7"/>
      <dgm:spPr/>
    </dgm:pt>
    <dgm:pt modelId="{02146C6B-9BCA-49BE-B512-1B42AD2B635C}" type="pres">
      <dgm:prSet presAssocID="{CFB08329-C1CE-4FE1-B6B9-E1B4FD75A782}" presName="vert2" presStyleCnt="0"/>
      <dgm:spPr/>
    </dgm:pt>
    <dgm:pt modelId="{33E0CD9B-3F13-4C84-87E9-263E8686C653}" type="pres">
      <dgm:prSet presAssocID="{CFB08329-C1CE-4FE1-B6B9-E1B4FD75A782}" presName="thinLine2b" presStyleLbl="callout" presStyleIdx="4" presStyleCnt="5"/>
      <dgm:spPr/>
    </dgm:pt>
    <dgm:pt modelId="{3E13BB6E-721D-4183-99EC-5E1EA7B6DB46}" type="pres">
      <dgm:prSet presAssocID="{CFB08329-C1CE-4FE1-B6B9-E1B4FD75A782}" presName="vertSpace2b" presStyleCnt="0"/>
      <dgm:spPr/>
    </dgm:pt>
  </dgm:ptLst>
  <dgm:cxnLst>
    <dgm:cxn modelId="{7A0BB701-F830-4F0F-A146-16EF3A1549FC}" srcId="{D47BEBF9-EE22-4FCF-8702-09732ED0F40A}" destId="{EB4D5440-5A51-48ED-BB84-CDF1116EFB59}" srcOrd="2" destOrd="0" parTransId="{21344999-2FD7-4568-A63F-E163E69111D3}" sibTransId="{35ED1CA5-3A52-4E62-9F60-3B6BA8BFC5CE}"/>
    <dgm:cxn modelId="{2FAF5202-C98B-461C-9DA3-F3669ACDCE60}" srcId="{D47BEBF9-EE22-4FCF-8702-09732ED0F40A}" destId="{E88BE261-81DE-4E38-AAEB-4BA1023969A0}" srcOrd="0" destOrd="0" parTransId="{CAF592D2-3B72-48F1-A546-859ADE47C6BC}" sibTransId="{D068AE6E-53B5-49E8-B835-9531559262EE}"/>
    <dgm:cxn modelId="{6D4C6414-37A6-4961-B634-8D7AC5E1B59A}" srcId="{0D486AE6-1D09-452A-99B7-CED87568EB71}" destId="{5AD08C5E-A224-44E5-958E-3D82F496AC27}" srcOrd="1" destOrd="0" parTransId="{2FAACB58-B3A3-4081-ABF4-BEFDC878A5D8}" sibTransId="{E28A8F69-7890-405C-8035-D52915FE6819}"/>
    <dgm:cxn modelId="{FA009314-1BFC-46D6-8A34-A2594B9FB25E}" srcId="{0D486AE6-1D09-452A-99B7-CED87568EB71}" destId="{8DB21FDB-04C2-4E20-B8AB-3DB2CC25C2CC}" srcOrd="0" destOrd="0" parTransId="{0CC2BC61-C97E-4EE1-A85A-97DC863C7362}" sibTransId="{73CE8359-6769-4F43-AB8E-D5CFC3B0C4DE}"/>
    <dgm:cxn modelId="{AECFB538-4E72-40E6-A8E1-3E91B5AA5B57}" type="presOf" srcId="{E88BE261-81DE-4E38-AAEB-4BA1023969A0}" destId="{0AADA3B4-AB02-495C-96E0-51E2D5B93EB7}" srcOrd="0" destOrd="0" presId="urn:microsoft.com/office/officeart/2008/layout/LinedList"/>
    <dgm:cxn modelId="{34A44343-B447-4CBE-94BB-B0A531230E0C}" type="presOf" srcId="{D47BEBF9-EE22-4FCF-8702-09732ED0F40A}" destId="{DCFED2D5-CDA2-4F27-AD8D-1B1DCFE53B09}" srcOrd="0" destOrd="0" presId="urn:microsoft.com/office/officeart/2008/layout/LinedList"/>
    <dgm:cxn modelId="{6AEA574C-75BC-4E41-BDEC-61E23014665A}" type="presOf" srcId="{0D486AE6-1D09-452A-99B7-CED87568EB71}" destId="{9C4D027D-48D5-4FB8-88B0-FC68E6DBB59E}" srcOrd="0" destOrd="0" presId="urn:microsoft.com/office/officeart/2008/layout/LinedList"/>
    <dgm:cxn modelId="{49624B6E-C7A9-46A2-A04A-1F0847FFCD5D}" type="presOf" srcId="{5AD08C5E-A224-44E5-958E-3D82F496AC27}" destId="{B893ED6D-47CE-4DD9-8507-062BCFB026A1}" srcOrd="0" destOrd="0" presId="urn:microsoft.com/office/officeart/2008/layout/LinedList"/>
    <dgm:cxn modelId="{1D72CE6F-8871-4A18-8847-08CFBD64A9E3}" srcId="{D47BEBF9-EE22-4FCF-8702-09732ED0F40A}" destId="{CFB08329-C1CE-4FE1-B6B9-E1B4FD75A782}" srcOrd="3" destOrd="0" parTransId="{FE4D0032-3FEB-4735-ABF4-1E8E1637D519}" sibTransId="{6FFAC438-DB9E-4013-92C5-2197163D5EBC}"/>
    <dgm:cxn modelId="{EE107098-7690-4E98-A729-C7FA6FC937F2}" type="presOf" srcId="{EB4D5440-5A51-48ED-BB84-CDF1116EFB59}" destId="{D287E7F8-2A2D-4C40-8FAC-7DF9B677DA2C}" srcOrd="0" destOrd="0" presId="urn:microsoft.com/office/officeart/2008/layout/LinedList"/>
    <dgm:cxn modelId="{499F5EB9-2C48-484B-BC18-0F566A8BFBB7}" type="presOf" srcId="{8DB21FDB-04C2-4E20-B8AB-3DB2CC25C2CC}" destId="{B5102958-699A-4041-8112-4A9C8AF82EAD}" srcOrd="0" destOrd="0" presId="urn:microsoft.com/office/officeart/2008/layout/LinedList"/>
    <dgm:cxn modelId="{A3855FD5-C3E6-4060-B1BF-A9876DC1A733}" type="presOf" srcId="{FF577711-46A8-42FE-847C-5E61C3933D9D}" destId="{43E0D33F-904D-481D-9535-189A825824D1}" srcOrd="0" destOrd="0" presId="urn:microsoft.com/office/officeart/2008/layout/LinedList"/>
    <dgm:cxn modelId="{640352D7-A220-44F1-9B35-F7D3613A8AD1}" srcId="{FF577711-46A8-42FE-847C-5E61C3933D9D}" destId="{D47BEBF9-EE22-4FCF-8702-09732ED0F40A}" srcOrd="0" destOrd="0" parTransId="{E93070D3-72D2-485D-AAD6-EFAFFAAFFB73}" sibTransId="{FE2B35B1-365A-4EC5-99F9-EBD3F298DEF3}"/>
    <dgm:cxn modelId="{DCC2F0DB-7547-448F-BDBC-82EC85B609C1}" srcId="{D47BEBF9-EE22-4FCF-8702-09732ED0F40A}" destId="{0D486AE6-1D09-452A-99B7-CED87568EB71}" srcOrd="1" destOrd="0" parTransId="{26C37AF0-7F3E-4832-B477-FC88F0095FE9}" sibTransId="{FDDAFDC4-0127-485D-89F2-B21C78089E67}"/>
    <dgm:cxn modelId="{A77875FD-C816-47EF-A88C-61D0EF3BB396}" type="presOf" srcId="{CFB08329-C1CE-4FE1-B6B9-E1B4FD75A782}" destId="{80CB8447-0728-41D6-B7A9-6829BF235962}" srcOrd="0" destOrd="0" presId="urn:microsoft.com/office/officeart/2008/layout/LinedList"/>
    <dgm:cxn modelId="{2FD695E8-5722-49CF-A939-BA7894974DD9}" type="presParOf" srcId="{43E0D33F-904D-481D-9535-189A825824D1}" destId="{9078B9D1-C08F-4F25-8054-B6680EE2E41E}" srcOrd="0" destOrd="0" presId="urn:microsoft.com/office/officeart/2008/layout/LinedList"/>
    <dgm:cxn modelId="{337BE9DD-52E2-4356-82A4-104DD52993F8}" type="presParOf" srcId="{43E0D33F-904D-481D-9535-189A825824D1}" destId="{DDA8B822-48F4-4313-B194-B603C64C355C}" srcOrd="1" destOrd="0" presId="urn:microsoft.com/office/officeart/2008/layout/LinedList"/>
    <dgm:cxn modelId="{9ADC4C43-DC84-424F-B891-82CF0393CFF0}" type="presParOf" srcId="{DDA8B822-48F4-4313-B194-B603C64C355C}" destId="{DCFED2D5-CDA2-4F27-AD8D-1B1DCFE53B09}" srcOrd="0" destOrd="0" presId="urn:microsoft.com/office/officeart/2008/layout/LinedList"/>
    <dgm:cxn modelId="{0BC85374-CA73-4978-AE33-11E7FF82EEBE}" type="presParOf" srcId="{DDA8B822-48F4-4313-B194-B603C64C355C}" destId="{1ED36608-060F-4407-9DEF-721223882E69}" srcOrd="1" destOrd="0" presId="urn:microsoft.com/office/officeart/2008/layout/LinedList"/>
    <dgm:cxn modelId="{ED07C96C-5AF2-4EE8-83AC-F42420E63A72}" type="presParOf" srcId="{1ED36608-060F-4407-9DEF-721223882E69}" destId="{971EB302-CAE7-43F5-8AE7-D1698D6C8983}" srcOrd="0" destOrd="0" presId="urn:microsoft.com/office/officeart/2008/layout/LinedList"/>
    <dgm:cxn modelId="{87F96BCB-CF3F-4242-A929-80EB9477BE37}" type="presParOf" srcId="{1ED36608-060F-4407-9DEF-721223882E69}" destId="{2360650B-C0E2-417C-B0B9-25BA60901AB1}" srcOrd="1" destOrd="0" presId="urn:microsoft.com/office/officeart/2008/layout/LinedList"/>
    <dgm:cxn modelId="{2BC3B5E6-A940-477C-BBB0-4F2E5D98B5FF}" type="presParOf" srcId="{2360650B-C0E2-417C-B0B9-25BA60901AB1}" destId="{D03CF65E-09B0-4AC0-8E9C-E62D274D5C7B}" srcOrd="0" destOrd="0" presId="urn:microsoft.com/office/officeart/2008/layout/LinedList"/>
    <dgm:cxn modelId="{5606A759-D93F-4139-95AA-843E32A5C416}" type="presParOf" srcId="{2360650B-C0E2-417C-B0B9-25BA60901AB1}" destId="{0AADA3B4-AB02-495C-96E0-51E2D5B93EB7}" srcOrd="1" destOrd="0" presId="urn:microsoft.com/office/officeart/2008/layout/LinedList"/>
    <dgm:cxn modelId="{40BB0662-ECBB-40FA-91C8-A1E919C80D86}" type="presParOf" srcId="{2360650B-C0E2-417C-B0B9-25BA60901AB1}" destId="{C6A3E8AA-7F86-4387-A972-653ED468CE99}" srcOrd="2" destOrd="0" presId="urn:microsoft.com/office/officeart/2008/layout/LinedList"/>
    <dgm:cxn modelId="{DC757941-E16C-4C8F-A4E9-B46B23AAA204}" type="presParOf" srcId="{1ED36608-060F-4407-9DEF-721223882E69}" destId="{28E60AD4-8008-410A-A6D5-C253DCAEFE24}" srcOrd="2" destOrd="0" presId="urn:microsoft.com/office/officeart/2008/layout/LinedList"/>
    <dgm:cxn modelId="{232B6294-DDEB-4314-A935-6A3799113B6C}" type="presParOf" srcId="{1ED36608-060F-4407-9DEF-721223882E69}" destId="{E3F734F2-5D8A-40F7-925E-93045146C47B}" srcOrd="3" destOrd="0" presId="urn:microsoft.com/office/officeart/2008/layout/LinedList"/>
    <dgm:cxn modelId="{07607921-1D4A-4EC9-ADB5-2E9C45FEC988}" type="presParOf" srcId="{1ED36608-060F-4407-9DEF-721223882E69}" destId="{5DFC471D-9DDA-4480-98FF-BE84A8E48711}" srcOrd="4" destOrd="0" presId="urn:microsoft.com/office/officeart/2008/layout/LinedList"/>
    <dgm:cxn modelId="{31B0CD6E-0A9E-4BA3-9040-2393006B9A63}" type="presParOf" srcId="{5DFC471D-9DDA-4480-98FF-BE84A8E48711}" destId="{95BBA590-D5F0-490E-BE86-10507133E0ED}" srcOrd="0" destOrd="0" presId="urn:microsoft.com/office/officeart/2008/layout/LinedList"/>
    <dgm:cxn modelId="{452F0899-75AE-4327-84C7-F3A50A08596B}" type="presParOf" srcId="{5DFC471D-9DDA-4480-98FF-BE84A8E48711}" destId="{9C4D027D-48D5-4FB8-88B0-FC68E6DBB59E}" srcOrd="1" destOrd="0" presId="urn:microsoft.com/office/officeart/2008/layout/LinedList"/>
    <dgm:cxn modelId="{262B79A9-CB30-46B9-96BC-D31536483707}" type="presParOf" srcId="{5DFC471D-9DDA-4480-98FF-BE84A8E48711}" destId="{9480B267-4FAE-4DB9-9AB7-77DFA63EA405}" srcOrd="2" destOrd="0" presId="urn:microsoft.com/office/officeart/2008/layout/LinedList"/>
    <dgm:cxn modelId="{09253EBC-9954-4313-A156-93A359376E65}" type="presParOf" srcId="{9480B267-4FAE-4DB9-9AB7-77DFA63EA405}" destId="{171FC1C2-E9A1-429B-926B-C7A03BC00BBA}" srcOrd="0" destOrd="0" presId="urn:microsoft.com/office/officeart/2008/layout/LinedList"/>
    <dgm:cxn modelId="{273408B1-EADD-4526-B5B6-1470F4A8182E}" type="presParOf" srcId="{171FC1C2-E9A1-429B-926B-C7A03BC00BBA}" destId="{4BF904C8-0337-46F6-B0F9-66F3480D81B8}" srcOrd="0" destOrd="0" presId="urn:microsoft.com/office/officeart/2008/layout/LinedList"/>
    <dgm:cxn modelId="{88B3C15F-940D-4D6A-9EFE-D23D8AD8E555}" type="presParOf" srcId="{171FC1C2-E9A1-429B-926B-C7A03BC00BBA}" destId="{B5102958-699A-4041-8112-4A9C8AF82EAD}" srcOrd="1" destOrd="0" presId="urn:microsoft.com/office/officeart/2008/layout/LinedList"/>
    <dgm:cxn modelId="{FC34198B-4823-457B-8B47-52AEE8A0DE60}" type="presParOf" srcId="{171FC1C2-E9A1-429B-926B-C7A03BC00BBA}" destId="{37FF67F0-E90C-4177-8458-A62BCEDA7BCC}" srcOrd="2" destOrd="0" presId="urn:microsoft.com/office/officeart/2008/layout/LinedList"/>
    <dgm:cxn modelId="{09F862B9-8379-489C-9FB0-3717407C4D74}" type="presParOf" srcId="{9480B267-4FAE-4DB9-9AB7-77DFA63EA405}" destId="{9EC9B520-D35D-4C6B-B19A-B2D7BC80E912}" srcOrd="1" destOrd="0" presId="urn:microsoft.com/office/officeart/2008/layout/LinedList"/>
    <dgm:cxn modelId="{66419FED-CC9B-45AA-8A93-110CEAD60630}" type="presParOf" srcId="{9480B267-4FAE-4DB9-9AB7-77DFA63EA405}" destId="{318BF786-2A1F-4E45-B1F3-88264D446E9E}" srcOrd="2" destOrd="0" presId="urn:microsoft.com/office/officeart/2008/layout/LinedList"/>
    <dgm:cxn modelId="{E92DE035-E3F1-48E9-9ED2-187CCA7D3286}" type="presParOf" srcId="{318BF786-2A1F-4E45-B1F3-88264D446E9E}" destId="{30745E87-9DBD-4989-A4B4-53BA25B5B0AA}" srcOrd="0" destOrd="0" presId="urn:microsoft.com/office/officeart/2008/layout/LinedList"/>
    <dgm:cxn modelId="{C0DE8C3E-8D02-4C4E-8D05-F9BC2FEB808E}" type="presParOf" srcId="{318BF786-2A1F-4E45-B1F3-88264D446E9E}" destId="{B893ED6D-47CE-4DD9-8507-062BCFB026A1}" srcOrd="1" destOrd="0" presId="urn:microsoft.com/office/officeart/2008/layout/LinedList"/>
    <dgm:cxn modelId="{FA442ED1-5D2D-4A25-8F69-B5521C192FE8}" type="presParOf" srcId="{318BF786-2A1F-4E45-B1F3-88264D446E9E}" destId="{9E9757CE-4D9C-431C-BD0A-D4042AE5B2D2}" srcOrd="2" destOrd="0" presId="urn:microsoft.com/office/officeart/2008/layout/LinedList"/>
    <dgm:cxn modelId="{99305709-8C17-43BA-A370-4732C4FECDD9}" type="presParOf" srcId="{1ED36608-060F-4407-9DEF-721223882E69}" destId="{7AFB8FBD-41DF-4D7B-8474-B1539A17FFFB}" srcOrd="5" destOrd="0" presId="urn:microsoft.com/office/officeart/2008/layout/LinedList"/>
    <dgm:cxn modelId="{45BA0769-E083-4572-8F70-EF768805684C}" type="presParOf" srcId="{1ED36608-060F-4407-9DEF-721223882E69}" destId="{B0B460ED-0458-4C19-87BA-FD510B5D8621}" srcOrd="6" destOrd="0" presId="urn:microsoft.com/office/officeart/2008/layout/LinedList"/>
    <dgm:cxn modelId="{E1FA0F7B-D5DA-41C3-A1FB-325003C8BC0B}" type="presParOf" srcId="{1ED36608-060F-4407-9DEF-721223882E69}" destId="{B359BA0A-F595-4016-A675-61878772BB07}" srcOrd="7" destOrd="0" presId="urn:microsoft.com/office/officeart/2008/layout/LinedList"/>
    <dgm:cxn modelId="{8CC1CAA1-1FFC-4C60-8EFE-C7A9F47A2BD1}" type="presParOf" srcId="{B359BA0A-F595-4016-A675-61878772BB07}" destId="{6C57CD69-B03E-4500-BC2C-2F34AD1E8C86}" srcOrd="0" destOrd="0" presId="urn:microsoft.com/office/officeart/2008/layout/LinedList"/>
    <dgm:cxn modelId="{F5EA0749-EE92-4D81-AFCA-2FD3784D7640}" type="presParOf" srcId="{B359BA0A-F595-4016-A675-61878772BB07}" destId="{D287E7F8-2A2D-4C40-8FAC-7DF9B677DA2C}" srcOrd="1" destOrd="0" presId="urn:microsoft.com/office/officeart/2008/layout/LinedList"/>
    <dgm:cxn modelId="{8CE04F65-3616-4BBC-A1AE-5CDEF2A09E1E}" type="presParOf" srcId="{B359BA0A-F595-4016-A675-61878772BB07}" destId="{C47A8F88-531C-4F75-AE6C-6A3D1E34800E}" srcOrd="2" destOrd="0" presId="urn:microsoft.com/office/officeart/2008/layout/LinedList"/>
    <dgm:cxn modelId="{B304EC36-2FD2-47AF-BBFB-AEB47006AFC6}" type="presParOf" srcId="{1ED36608-060F-4407-9DEF-721223882E69}" destId="{90E6F0B7-4678-4B28-8085-BFB8486DCC99}" srcOrd="8" destOrd="0" presId="urn:microsoft.com/office/officeart/2008/layout/LinedList"/>
    <dgm:cxn modelId="{3E2EAEB0-8F28-4833-AAD0-2B09595A7C10}" type="presParOf" srcId="{1ED36608-060F-4407-9DEF-721223882E69}" destId="{4106A687-4F99-4EFB-8112-33DB38EDBBCD}" srcOrd="9" destOrd="0" presId="urn:microsoft.com/office/officeart/2008/layout/LinedList"/>
    <dgm:cxn modelId="{649B57EA-EF57-40EA-82D5-858674210CF8}" type="presParOf" srcId="{1ED36608-060F-4407-9DEF-721223882E69}" destId="{C517BE9B-66C7-41A8-A811-39EF8B211FF7}" srcOrd="10" destOrd="0" presId="urn:microsoft.com/office/officeart/2008/layout/LinedList"/>
    <dgm:cxn modelId="{1FBAD1F0-65B6-44AC-864F-428F1F16AB5C}" type="presParOf" srcId="{C517BE9B-66C7-41A8-A811-39EF8B211FF7}" destId="{9DB1FB2B-CC9A-45DB-AFC1-6CCE60DE3079}" srcOrd="0" destOrd="0" presId="urn:microsoft.com/office/officeart/2008/layout/LinedList"/>
    <dgm:cxn modelId="{CACAD87A-0F78-46CE-83BC-769FF7D84CD1}" type="presParOf" srcId="{C517BE9B-66C7-41A8-A811-39EF8B211FF7}" destId="{80CB8447-0728-41D6-B7A9-6829BF235962}" srcOrd="1" destOrd="0" presId="urn:microsoft.com/office/officeart/2008/layout/LinedList"/>
    <dgm:cxn modelId="{1885582E-7FF3-42D7-A2EB-4EB9A45F2A97}" type="presParOf" srcId="{C517BE9B-66C7-41A8-A811-39EF8B211FF7}" destId="{02146C6B-9BCA-49BE-B512-1B42AD2B635C}" srcOrd="2" destOrd="0" presId="urn:microsoft.com/office/officeart/2008/layout/LinedList"/>
    <dgm:cxn modelId="{E4BD762C-F5CC-463C-B282-4A70603D6327}" type="presParOf" srcId="{1ED36608-060F-4407-9DEF-721223882E69}" destId="{33E0CD9B-3F13-4C84-87E9-263E8686C653}" srcOrd="11" destOrd="0" presId="urn:microsoft.com/office/officeart/2008/layout/LinedList"/>
    <dgm:cxn modelId="{F54E3634-6571-47C3-AEB5-36A1EBC65451}" type="presParOf" srcId="{1ED36608-060F-4407-9DEF-721223882E69}" destId="{3E13BB6E-721D-4183-99EC-5E1EA7B6DB46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625C69-597E-474E-B6AE-19A6638899FF}" type="doc">
      <dgm:prSet loTypeId="urn:microsoft.com/office/officeart/2005/8/layout/vList5" loCatId="list" qsTypeId="urn:microsoft.com/office/officeart/2005/8/quickstyle/3d1" qsCatId="3D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05A6FE64-C91D-4E75-8E13-33B028A175D8}">
      <dgm:prSet phldrT="[文本]"/>
      <dgm:spPr/>
      <dgm:t>
        <a:bodyPr/>
        <a:lstStyle/>
        <a:p>
          <a:pPr algn="ctr">
            <a:buAutoNum type="arabicPeriod"/>
          </a:pPr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1.File (File parent, String child)</a:t>
          </a:r>
          <a:r>
            <a:rPr lang="zh-CN" altLang="en-US" dirty="0"/>
            <a:t>：</a:t>
          </a:r>
        </a:p>
      </dgm:t>
    </dgm:pt>
    <dgm:pt modelId="{103D0441-9A92-4E2B-81F6-0CE09BC5227B}" cxnId="{30FCE71C-9C6D-469A-951D-E9AC0D669B4C}" type="parTrans">
      <dgm:prSet/>
      <dgm:spPr/>
      <dgm:t>
        <a:bodyPr/>
        <a:lstStyle/>
        <a:p>
          <a:endParaRPr lang="zh-CN" altLang="en-US"/>
        </a:p>
      </dgm:t>
    </dgm:pt>
    <dgm:pt modelId="{DD71A6BA-1658-47A8-ADFD-5B1F7957C0E3}" cxnId="{30FCE71C-9C6D-469A-951D-E9AC0D669B4C}" type="sibTrans">
      <dgm:prSet/>
      <dgm:spPr/>
      <dgm:t>
        <a:bodyPr/>
        <a:lstStyle/>
        <a:p>
          <a:endParaRPr lang="zh-CN" altLang="en-US"/>
        </a:p>
      </dgm:t>
    </dgm:pt>
    <dgm:pt modelId="{BD5383BA-8972-451D-A752-18194DEEDE5D}">
      <dgm:prSet/>
      <dgm:spPr/>
      <dgm:t>
        <a:bodyPr/>
        <a:lstStyle/>
        <a:p>
          <a:r>
            <a:rPr lang="zh-CN" altLang="en-US" dirty="0"/>
            <a:t>通过路径名创建一个文件对象。</a:t>
          </a:r>
          <a:endParaRPr lang="en-US" altLang="zh-CN" dirty="0"/>
        </a:p>
      </dgm:t>
    </dgm:pt>
    <dgm:pt modelId="{9052975E-9BFB-4A18-BD12-9BE9384025C4}" cxnId="{0F53A2D3-16C9-4C06-8A0F-C86F4BD09DAE}" type="parTrans">
      <dgm:prSet/>
      <dgm:spPr/>
      <dgm:t>
        <a:bodyPr/>
        <a:lstStyle/>
        <a:p>
          <a:endParaRPr lang="zh-CN" altLang="en-US"/>
        </a:p>
      </dgm:t>
    </dgm:pt>
    <dgm:pt modelId="{5B11C6DD-D3A5-4906-8BCF-77E13A9B836E}" cxnId="{0F53A2D3-16C9-4C06-8A0F-C86F4BD09DAE}" type="sibTrans">
      <dgm:prSet/>
      <dgm:spPr/>
      <dgm:t>
        <a:bodyPr/>
        <a:lstStyle/>
        <a:p>
          <a:endParaRPr lang="zh-CN" altLang="en-US"/>
        </a:p>
      </dgm:t>
    </dgm:pt>
    <dgm:pt modelId="{170A8ECA-8ACF-45B2-B50F-6F6E743E527B}">
      <dgm:prSet/>
      <dgm:spPr/>
      <dgm:t>
        <a:bodyPr/>
        <a:lstStyle/>
        <a:p>
          <a:r>
            <a:rPr lang="zh-CN" altLang="en-US" dirty="0"/>
            <a:t>通过 </a:t>
          </a:r>
          <a:r>
            <a:rPr lang="en-US" altLang="zh-CN" dirty="0"/>
            <a:t>parent </a:t>
          </a:r>
          <a:r>
            <a:rPr lang="zh-CN" altLang="en-US" dirty="0"/>
            <a:t>路径名字和 </a:t>
          </a:r>
          <a:r>
            <a:rPr lang="en-US" altLang="zh-CN" dirty="0"/>
            <a:t>child </a:t>
          </a:r>
          <a:r>
            <a:rPr lang="zh-CN" altLang="en-US" dirty="0"/>
            <a:t>文件名创建一个文件对象。</a:t>
          </a:r>
          <a:endParaRPr lang="en-US" altLang="zh-CN" dirty="0"/>
        </a:p>
      </dgm:t>
    </dgm:pt>
    <dgm:pt modelId="{388BF31B-3F05-4C07-A09F-6F94B17BE9C5}" cxnId="{1568929C-8BA8-43EC-B424-108D2384C2E2}" type="parTrans">
      <dgm:prSet/>
      <dgm:spPr/>
      <dgm:t>
        <a:bodyPr/>
        <a:lstStyle/>
        <a:p>
          <a:endParaRPr lang="zh-CN" altLang="en-US"/>
        </a:p>
      </dgm:t>
    </dgm:pt>
    <dgm:pt modelId="{7B415C1F-DA6F-475F-AA32-9AE25D82E344}" cxnId="{1568929C-8BA8-43EC-B424-108D2384C2E2}" type="sibTrans">
      <dgm:prSet/>
      <dgm:spPr/>
      <dgm:t>
        <a:bodyPr/>
        <a:lstStyle/>
        <a:p>
          <a:endParaRPr lang="zh-CN" altLang="en-US"/>
        </a:p>
      </dgm:t>
    </dgm:pt>
    <dgm:pt modelId="{CEAD3858-B35C-45A2-99FB-2E9C13C3B515}">
      <dgm:prSet/>
      <dgm:spPr/>
      <dgm:t>
        <a:bodyPr/>
        <a:lstStyle/>
        <a:p>
          <a:pPr algn="ctr"/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4. File (URI </a:t>
          </a:r>
          <a:r>
            <a:rPr lang="en-US" altLang="zh-CN" dirty="0" err="1">
              <a:latin typeface="Arial" panose="020B0604020202020204" pitchFamily="34" charset="0"/>
              <a:cs typeface="Arial" panose="020B0604020202020204" pitchFamily="34" charset="0"/>
            </a:rPr>
            <a:t>uri</a:t>
          </a:r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zh-CN" altLang="en-US" dirty="0"/>
            <a:t>：</a:t>
          </a:r>
          <a:endParaRPr lang="en-US" altLang="zh-CN" dirty="0"/>
        </a:p>
      </dgm:t>
    </dgm:pt>
    <dgm:pt modelId="{DABB3DC4-E64E-45EB-A8AC-7AD6A29F3DEC}" cxnId="{E2445464-7963-4EE6-AC70-E0CE69EB1917}" type="parTrans">
      <dgm:prSet/>
      <dgm:spPr/>
      <dgm:t>
        <a:bodyPr/>
        <a:lstStyle/>
        <a:p>
          <a:endParaRPr lang="zh-CN" altLang="en-US"/>
        </a:p>
      </dgm:t>
    </dgm:pt>
    <dgm:pt modelId="{016B0734-E9BF-4311-A812-87B702ECB370}" cxnId="{E2445464-7963-4EE6-AC70-E0CE69EB1917}" type="sibTrans">
      <dgm:prSet/>
      <dgm:spPr/>
      <dgm:t>
        <a:bodyPr/>
        <a:lstStyle/>
        <a:p>
          <a:endParaRPr lang="zh-CN" altLang="en-US"/>
        </a:p>
      </dgm:t>
    </dgm:pt>
    <dgm:pt modelId="{4B942E03-4A53-49AE-AD6F-C12D83B9F3A5}">
      <dgm:prSet/>
      <dgm:spPr/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2. File (String pathname)</a:t>
          </a:r>
          <a:r>
            <a:rPr lang="zh-CN" altLang="en-US" dirty="0"/>
            <a:t>：</a:t>
          </a:r>
        </a:p>
      </dgm:t>
    </dgm:pt>
    <dgm:pt modelId="{7FB977F6-7F32-4468-B14E-22BEE742C061}" cxnId="{9733BA03-E8A8-494C-95B6-02879C733F44}" type="parTrans">
      <dgm:prSet/>
      <dgm:spPr/>
      <dgm:t>
        <a:bodyPr/>
        <a:lstStyle/>
        <a:p>
          <a:endParaRPr lang="zh-CN" altLang="en-US"/>
        </a:p>
      </dgm:t>
    </dgm:pt>
    <dgm:pt modelId="{76BB1417-B6C7-4CD6-B293-3DD76A0B12D0}" cxnId="{9733BA03-E8A8-494C-95B6-02879C733F44}" type="sibTrans">
      <dgm:prSet/>
      <dgm:spPr/>
      <dgm:t>
        <a:bodyPr/>
        <a:lstStyle/>
        <a:p>
          <a:endParaRPr lang="zh-CN" altLang="en-US"/>
        </a:p>
      </dgm:t>
    </dgm:pt>
    <dgm:pt modelId="{6C33D630-9CD6-4479-B20E-5D0E8D8D4CCB}">
      <dgm:prSet/>
      <dgm:spPr/>
      <dgm:t>
        <a:bodyPr/>
        <a:lstStyle/>
        <a:p>
          <a:pPr algn="ctr"/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3. File (String parent, String child)</a:t>
          </a:r>
          <a:r>
            <a:rPr lang="zh-CN" altLang="en-US" dirty="0"/>
            <a:t>：</a:t>
          </a:r>
          <a:endParaRPr lang="en-US" altLang="zh-CN" dirty="0"/>
        </a:p>
      </dgm:t>
    </dgm:pt>
    <dgm:pt modelId="{046D963E-1486-42ED-8606-8D968F43D6DE}" cxnId="{2B6C46E2-774E-41CD-B398-DFC7326E7590}" type="parTrans">
      <dgm:prSet/>
      <dgm:spPr/>
      <dgm:t>
        <a:bodyPr/>
        <a:lstStyle/>
        <a:p>
          <a:endParaRPr lang="zh-CN" altLang="en-US"/>
        </a:p>
      </dgm:t>
    </dgm:pt>
    <dgm:pt modelId="{66CEBE93-57A3-453B-BA52-C9AEDB5FCF17}" cxnId="{2B6C46E2-774E-41CD-B398-DFC7326E7590}" type="sibTrans">
      <dgm:prSet/>
      <dgm:spPr/>
      <dgm:t>
        <a:bodyPr/>
        <a:lstStyle/>
        <a:p>
          <a:endParaRPr lang="zh-CN" altLang="en-US"/>
        </a:p>
      </dgm:t>
    </dgm:pt>
    <dgm:pt modelId="{DE9B14A8-968D-40C6-B647-0B37939D91A5}">
      <dgm:prSet phldrT="[文本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zh-CN" altLang="en-US" dirty="0"/>
            <a:t>根据 </a:t>
          </a:r>
          <a:r>
            <a:rPr lang="en-US" altLang="zh-CN" dirty="0"/>
            <a:t>parent </a:t>
          </a:r>
          <a:r>
            <a:rPr lang="zh-CN" altLang="en-US" dirty="0"/>
            <a:t>的抽象路径名和 </a:t>
          </a:r>
          <a:r>
            <a:rPr lang="en-US" altLang="zh-CN" dirty="0"/>
            <a:t>child </a:t>
          </a:r>
          <a:r>
            <a:rPr lang="zh-CN" altLang="en-US" dirty="0"/>
            <a:t>路径名字符串创建一个新的文件对象。</a:t>
          </a:r>
        </a:p>
      </dgm:t>
    </dgm:pt>
    <dgm:pt modelId="{EEDC2E13-C473-4D42-B689-26738BE5C0F8}" cxnId="{5140DF6C-D2CB-404B-AD2C-6803EAB98241}" type="parTrans">
      <dgm:prSet/>
      <dgm:spPr/>
      <dgm:t>
        <a:bodyPr/>
        <a:lstStyle/>
        <a:p>
          <a:endParaRPr lang="zh-CN" altLang="en-US"/>
        </a:p>
      </dgm:t>
    </dgm:pt>
    <dgm:pt modelId="{FA87C87B-452F-45D9-84E3-49169546DC80}" cxnId="{5140DF6C-D2CB-404B-AD2C-6803EAB98241}" type="sibTrans">
      <dgm:prSet/>
      <dgm:spPr/>
      <dgm:t>
        <a:bodyPr/>
        <a:lstStyle/>
        <a:p>
          <a:endParaRPr lang="zh-CN" altLang="en-US"/>
        </a:p>
      </dgm:t>
    </dgm:pt>
    <dgm:pt modelId="{37A292A7-6CB4-4224-947E-94C7FDBAE27A}">
      <dgm:prSet/>
      <dgm:spPr/>
      <dgm:t>
        <a:bodyPr/>
        <a:lstStyle/>
        <a:p>
          <a:r>
            <a:rPr lang="zh-CN" altLang="en-US"/>
            <a:t>通过给定的 </a:t>
          </a:r>
          <a:r>
            <a:rPr lang="en-US" altLang="zh-CN"/>
            <a:t>URI </a:t>
          </a:r>
          <a:r>
            <a:rPr lang="zh-CN" altLang="en-US"/>
            <a:t>路径创建一个文件对象。</a:t>
          </a:r>
          <a:endParaRPr lang="en-US" altLang="zh-CN" dirty="0"/>
        </a:p>
      </dgm:t>
    </dgm:pt>
    <dgm:pt modelId="{82B3975E-FE85-4A46-98A2-E2730524A39F}" cxnId="{C9F2D301-2862-4A7E-B2E1-98888D6A051F}" type="parTrans">
      <dgm:prSet/>
      <dgm:spPr/>
      <dgm:t>
        <a:bodyPr/>
        <a:lstStyle/>
        <a:p>
          <a:endParaRPr lang="zh-CN" altLang="en-US"/>
        </a:p>
      </dgm:t>
    </dgm:pt>
    <dgm:pt modelId="{3FA2331B-FF8A-4609-A62E-BA0AEA43B6F6}" cxnId="{C9F2D301-2862-4A7E-B2E1-98888D6A051F}" type="sibTrans">
      <dgm:prSet/>
      <dgm:spPr/>
      <dgm:t>
        <a:bodyPr/>
        <a:lstStyle/>
        <a:p>
          <a:endParaRPr lang="zh-CN" altLang="en-US"/>
        </a:p>
      </dgm:t>
    </dgm:pt>
    <dgm:pt modelId="{758EFEE8-BE07-4A43-B00C-531FBB6E577B}" type="pres">
      <dgm:prSet presAssocID="{55625C69-597E-474E-B6AE-19A6638899FF}" presName="Name0" presStyleCnt="0">
        <dgm:presLayoutVars>
          <dgm:dir/>
          <dgm:animLvl val="lvl"/>
          <dgm:resizeHandles val="exact"/>
        </dgm:presLayoutVars>
      </dgm:prSet>
      <dgm:spPr/>
    </dgm:pt>
    <dgm:pt modelId="{F4D61710-ED4B-4AF1-922B-9B5351520168}" type="pres">
      <dgm:prSet presAssocID="{05A6FE64-C91D-4E75-8E13-33B028A175D8}" presName="linNode" presStyleCnt="0"/>
      <dgm:spPr/>
    </dgm:pt>
    <dgm:pt modelId="{81ECCA15-62C2-4A90-8A51-6F6928F4EC3E}" type="pres">
      <dgm:prSet presAssocID="{05A6FE64-C91D-4E75-8E13-33B028A175D8}" presName="parentText" presStyleLbl="node1" presStyleIdx="0" presStyleCnt="4" custLinFactNeighborX="-571" custLinFactNeighborY="-8407">
        <dgm:presLayoutVars>
          <dgm:chMax val="1"/>
          <dgm:bulletEnabled val="1"/>
        </dgm:presLayoutVars>
      </dgm:prSet>
      <dgm:spPr/>
    </dgm:pt>
    <dgm:pt modelId="{A011678E-9D54-48F6-82E4-AF3E8D5D8955}" type="pres">
      <dgm:prSet presAssocID="{05A6FE64-C91D-4E75-8E13-33B028A175D8}" presName="descendantText" presStyleLbl="alignAccFollowNode1" presStyleIdx="0" presStyleCnt="4">
        <dgm:presLayoutVars>
          <dgm:bulletEnabled val="1"/>
        </dgm:presLayoutVars>
      </dgm:prSet>
      <dgm:spPr/>
    </dgm:pt>
    <dgm:pt modelId="{2DA6A34E-27D2-4532-B43B-12238E19917C}" type="pres">
      <dgm:prSet presAssocID="{DD71A6BA-1658-47A8-ADFD-5B1F7957C0E3}" presName="sp" presStyleCnt="0"/>
      <dgm:spPr/>
    </dgm:pt>
    <dgm:pt modelId="{C4AB04CF-CA8D-4C6B-B0B7-5580662400EF}" type="pres">
      <dgm:prSet presAssocID="{4B942E03-4A53-49AE-AD6F-C12D83B9F3A5}" presName="linNode" presStyleCnt="0"/>
      <dgm:spPr/>
    </dgm:pt>
    <dgm:pt modelId="{CB08EC71-788B-4F9D-ACE4-C30B79C547C9}" type="pres">
      <dgm:prSet presAssocID="{4B942E03-4A53-49AE-AD6F-C12D83B9F3A5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433669EF-F9A6-44B1-8ECC-EDE089B82BF6}" type="pres">
      <dgm:prSet presAssocID="{4B942E03-4A53-49AE-AD6F-C12D83B9F3A5}" presName="descendantText" presStyleLbl="alignAccFollowNode1" presStyleIdx="1" presStyleCnt="4">
        <dgm:presLayoutVars>
          <dgm:bulletEnabled val="1"/>
        </dgm:presLayoutVars>
      </dgm:prSet>
      <dgm:spPr/>
    </dgm:pt>
    <dgm:pt modelId="{AEE444AF-FE72-4888-916F-C31EB1DCA144}" type="pres">
      <dgm:prSet presAssocID="{76BB1417-B6C7-4CD6-B293-3DD76A0B12D0}" presName="sp" presStyleCnt="0"/>
      <dgm:spPr/>
    </dgm:pt>
    <dgm:pt modelId="{5C328679-A614-4288-91B2-3A9972D5A385}" type="pres">
      <dgm:prSet presAssocID="{6C33D630-9CD6-4479-B20E-5D0E8D8D4CCB}" presName="linNode" presStyleCnt="0"/>
      <dgm:spPr/>
    </dgm:pt>
    <dgm:pt modelId="{A1F34620-BB51-4926-9019-A91F09719A4C}" type="pres">
      <dgm:prSet presAssocID="{6C33D630-9CD6-4479-B20E-5D0E8D8D4CCB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1652ABF9-173C-4ECD-A3D3-FE4BCA886FE9}" type="pres">
      <dgm:prSet presAssocID="{6C33D630-9CD6-4479-B20E-5D0E8D8D4CCB}" presName="descendantText" presStyleLbl="alignAccFollowNode1" presStyleIdx="2" presStyleCnt="4">
        <dgm:presLayoutVars>
          <dgm:bulletEnabled val="1"/>
        </dgm:presLayoutVars>
      </dgm:prSet>
      <dgm:spPr/>
    </dgm:pt>
    <dgm:pt modelId="{CBD1D2B9-8943-40C2-B613-B877A883C38A}" type="pres">
      <dgm:prSet presAssocID="{66CEBE93-57A3-453B-BA52-C9AEDB5FCF17}" presName="sp" presStyleCnt="0"/>
      <dgm:spPr/>
    </dgm:pt>
    <dgm:pt modelId="{38585048-D7AF-4B71-84DF-9F468AD0FA3F}" type="pres">
      <dgm:prSet presAssocID="{CEAD3858-B35C-45A2-99FB-2E9C13C3B515}" presName="linNode" presStyleCnt="0"/>
      <dgm:spPr/>
    </dgm:pt>
    <dgm:pt modelId="{A8F717CA-5870-4543-923C-417B6D23CECB}" type="pres">
      <dgm:prSet presAssocID="{CEAD3858-B35C-45A2-99FB-2E9C13C3B515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28F8CD66-08E1-4AE4-A83D-0DA45AD49F51}" type="pres">
      <dgm:prSet presAssocID="{CEAD3858-B35C-45A2-99FB-2E9C13C3B515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C9F2D301-2862-4A7E-B2E1-98888D6A051F}" srcId="{CEAD3858-B35C-45A2-99FB-2E9C13C3B515}" destId="{37A292A7-6CB4-4224-947E-94C7FDBAE27A}" srcOrd="0" destOrd="0" parTransId="{82B3975E-FE85-4A46-98A2-E2730524A39F}" sibTransId="{3FA2331B-FF8A-4609-A62E-BA0AEA43B6F6}"/>
    <dgm:cxn modelId="{9733BA03-E8A8-494C-95B6-02879C733F44}" srcId="{55625C69-597E-474E-B6AE-19A6638899FF}" destId="{4B942E03-4A53-49AE-AD6F-C12D83B9F3A5}" srcOrd="1" destOrd="0" parTransId="{7FB977F6-7F32-4468-B14E-22BEE742C061}" sibTransId="{76BB1417-B6C7-4CD6-B293-3DD76A0B12D0}"/>
    <dgm:cxn modelId="{FD96900F-50BC-4187-9ED5-A89AD1BEF4BB}" type="presOf" srcId="{37A292A7-6CB4-4224-947E-94C7FDBAE27A}" destId="{28F8CD66-08E1-4AE4-A83D-0DA45AD49F51}" srcOrd="0" destOrd="0" presId="urn:microsoft.com/office/officeart/2005/8/layout/vList5"/>
    <dgm:cxn modelId="{75C1BF13-4EDD-4406-B507-1CE53ABF249E}" type="presOf" srcId="{4B942E03-4A53-49AE-AD6F-C12D83B9F3A5}" destId="{CB08EC71-788B-4F9D-ACE4-C30B79C547C9}" srcOrd="0" destOrd="0" presId="urn:microsoft.com/office/officeart/2005/8/layout/vList5"/>
    <dgm:cxn modelId="{30FCE71C-9C6D-469A-951D-E9AC0D669B4C}" srcId="{55625C69-597E-474E-B6AE-19A6638899FF}" destId="{05A6FE64-C91D-4E75-8E13-33B028A175D8}" srcOrd="0" destOrd="0" parTransId="{103D0441-9A92-4E2B-81F6-0CE09BC5227B}" sibTransId="{DD71A6BA-1658-47A8-ADFD-5B1F7957C0E3}"/>
    <dgm:cxn modelId="{9372AB5B-5489-4F11-A82D-E4370EE2F742}" type="presOf" srcId="{6C33D630-9CD6-4479-B20E-5D0E8D8D4CCB}" destId="{A1F34620-BB51-4926-9019-A91F09719A4C}" srcOrd="0" destOrd="0" presId="urn:microsoft.com/office/officeart/2005/8/layout/vList5"/>
    <dgm:cxn modelId="{8582C362-9173-45BE-B118-FFFE15FEA95E}" type="presOf" srcId="{BD5383BA-8972-451D-A752-18194DEEDE5D}" destId="{433669EF-F9A6-44B1-8ECC-EDE089B82BF6}" srcOrd="0" destOrd="0" presId="urn:microsoft.com/office/officeart/2005/8/layout/vList5"/>
    <dgm:cxn modelId="{E2445464-7963-4EE6-AC70-E0CE69EB1917}" srcId="{55625C69-597E-474E-B6AE-19A6638899FF}" destId="{CEAD3858-B35C-45A2-99FB-2E9C13C3B515}" srcOrd="3" destOrd="0" parTransId="{DABB3DC4-E64E-45EB-A8AC-7AD6A29F3DEC}" sibTransId="{016B0734-E9BF-4311-A812-87B702ECB370}"/>
    <dgm:cxn modelId="{5140DF6C-D2CB-404B-AD2C-6803EAB98241}" srcId="{05A6FE64-C91D-4E75-8E13-33B028A175D8}" destId="{DE9B14A8-968D-40C6-B647-0B37939D91A5}" srcOrd="0" destOrd="0" parTransId="{EEDC2E13-C473-4D42-B689-26738BE5C0F8}" sibTransId="{FA87C87B-452F-45D9-84E3-49169546DC80}"/>
    <dgm:cxn modelId="{674B479B-3398-438E-B8B6-8409B7C0E6CF}" type="presOf" srcId="{170A8ECA-8ACF-45B2-B50F-6F6E743E527B}" destId="{1652ABF9-173C-4ECD-A3D3-FE4BCA886FE9}" srcOrd="0" destOrd="0" presId="urn:microsoft.com/office/officeart/2005/8/layout/vList5"/>
    <dgm:cxn modelId="{1568929C-8BA8-43EC-B424-108D2384C2E2}" srcId="{6C33D630-9CD6-4479-B20E-5D0E8D8D4CCB}" destId="{170A8ECA-8ACF-45B2-B50F-6F6E743E527B}" srcOrd="0" destOrd="0" parTransId="{388BF31B-3F05-4C07-A09F-6F94B17BE9C5}" sibTransId="{7B415C1F-DA6F-475F-AA32-9AE25D82E344}"/>
    <dgm:cxn modelId="{651163B3-2892-4313-9336-5A6302CE37ED}" type="presOf" srcId="{CEAD3858-B35C-45A2-99FB-2E9C13C3B515}" destId="{A8F717CA-5870-4543-923C-417B6D23CECB}" srcOrd="0" destOrd="0" presId="urn:microsoft.com/office/officeart/2005/8/layout/vList5"/>
    <dgm:cxn modelId="{EC6D89C4-06B5-4A20-8043-89D44D5B8AF9}" type="presOf" srcId="{55625C69-597E-474E-B6AE-19A6638899FF}" destId="{758EFEE8-BE07-4A43-B00C-531FBB6E577B}" srcOrd="0" destOrd="0" presId="urn:microsoft.com/office/officeart/2005/8/layout/vList5"/>
    <dgm:cxn modelId="{0F53A2D3-16C9-4C06-8A0F-C86F4BD09DAE}" srcId="{4B942E03-4A53-49AE-AD6F-C12D83B9F3A5}" destId="{BD5383BA-8972-451D-A752-18194DEEDE5D}" srcOrd="0" destOrd="0" parTransId="{9052975E-9BFB-4A18-BD12-9BE9384025C4}" sibTransId="{5B11C6DD-D3A5-4906-8BCF-77E13A9B836E}"/>
    <dgm:cxn modelId="{2B6C46E2-774E-41CD-B398-DFC7326E7590}" srcId="{55625C69-597E-474E-B6AE-19A6638899FF}" destId="{6C33D630-9CD6-4479-B20E-5D0E8D8D4CCB}" srcOrd="2" destOrd="0" parTransId="{046D963E-1486-42ED-8606-8D968F43D6DE}" sibTransId="{66CEBE93-57A3-453B-BA52-C9AEDB5FCF17}"/>
    <dgm:cxn modelId="{42097DE4-F108-43B9-A0E6-A636BDCE3F71}" type="presOf" srcId="{05A6FE64-C91D-4E75-8E13-33B028A175D8}" destId="{81ECCA15-62C2-4A90-8A51-6F6928F4EC3E}" srcOrd="0" destOrd="0" presId="urn:microsoft.com/office/officeart/2005/8/layout/vList5"/>
    <dgm:cxn modelId="{6FEDEBEA-8025-4D7C-A147-DF1E4803F2D4}" type="presOf" srcId="{DE9B14A8-968D-40C6-B647-0B37939D91A5}" destId="{A011678E-9D54-48F6-82E4-AF3E8D5D8955}" srcOrd="0" destOrd="0" presId="urn:microsoft.com/office/officeart/2005/8/layout/vList5"/>
    <dgm:cxn modelId="{08602B1E-2783-4C6C-80A5-D11A21FA6543}" type="presParOf" srcId="{758EFEE8-BE07-4A43-B00C-531FBB6E577B}" destId="{F4D61710-ED4B-4AF1-922B-9B5351520168}" srcOrd="0" destOrd="0" presId="urn:microsoft.com/office/officeart/2005/8/layout/vList5"/>
    <dgm:cxn modelId="{6D95B97E-B749-4E52-ABB2-D6ACB0CC2D46}" type="presParOf" srcId="{F4D61710-ED4B-4AF1-922B-9B5351520168}" destId="{81ECCA15-62C2-4A90-8A51-6F6928F4EC3E}" srcOrd="0" destOrd="0" presId="urn:microsoft.com/office/officeart/2005/8/layout/vList5"/>
    <dgm:cxn modelId="{0F6CB654-3BAF-44A2-9554-E277C9E23273}" type="presParOf" srcId="{F4D61710-ED4B-4AF1-922B-9B5351520168}" destId="{A011678E-9D54-48F6-82E4-AF3E8D5D8955}" srcOrd="1" destOrd="0" presId="urn:microsoft.com/office/officeart/2005/8/layout/vList5"/>
    <dgm:cxn modelId="{29891D80-DEA9-4DC1-A3C8-1BB1A29C68EF}" type="presParOf" srcId="{758EFEE8-BE07-4A43-B00C-531FBB6E577B}" destId="{2DA6A34E-27D2-4532-B43B-12238E19917C}" srcOrd="1" destOrd="0" presId="urn:microsoft.com/office/officeart/2005/8/layout/vList5"/>
    <dgm:cxn modelId="{E47C3307-C4CE-4506-926E-D47DDF9E0FD1}" type="presParOf" srcId="{758EFEE8-BE07-4A43-B00C-531FBB6E577B}" destId="{C4AB04CF-CA8D-4C6B-B0B7-5580662400EF}" srcOrd="2" destOrd="0" presId="urn:microsoft.com/office/officeart/2005/8/layout/vList5"/>
    <dgm:cxn modelId="{298B1E8E-CA88-4415-A92E-7F6DAB026F5B}" type="presParOf" srcId="{C4AB04CF-CA8D-4C6B-B0B7-5580662400EF}" destId="{CB08EC71-788B-4F9D-ACE4-C30B79C547C9}" srcOrd="0" destOrd="0" presId="urn:microsoft.com/office/officeart/2005/8/layout/vList5"/>
    <dgm:cxn modelId="{71BE6A2D-F553-4F8D-94C2-0ED80AFBD593}" type="presParOf" srcId="{C4AB04CF-CA8D-4C6B-B0B7-5580662400EF}" destId="{433669EF-F9A6-44B1-8ECC-EDE089B82BF6}" srcOrd="1" destOrd="0" presId="urn:microsoft.com/office/officeart/2005/8/layout/vList5"/>
    <dgm:cxn modelId="{0EB3AE1B-976B-44BF-9A93-D060AA796614}" type="presParOf" srcId="{758EFEE8-BE07-4A43-B00C-531FBB6E577B}" destId="{AEE444AF-FE72-4888-916F-C31EB1DCA144}" srcOrd="3" destOrd="0" presId="urn:microsoft.com/office/officeart/2005/8/layout/vList5"/>
    <dgm:cxn modelId="{7A7796AC-0BB5-46B3-B80E-5A8D6E658B48}" type="presParOf" srcId="{758EFEE8-BE07-4A43-B00C-531FBB6E577B}" destId="{5C328679-A614-4288-91B2-3A9972D5A385}" srcOrd="4" destOrd="0" presId="urn:microsoft.com/office/officeart/2005/8/layout/vList5"/>
    <dgm:cxn modelId="{885E7647-E660-48E4-9E76-EABB15DDF260}" type="presParOf" srcId="{5C328679-A614-4288-91B2-3A9972D5A385}" destId="{A1F34620-BB51-4926-9019-A91F09719A4C}" srcOrd="0" destOrd="0" presId="urn:microsoft.com/office/officeart/2005/8/layout/vList5"/>
    <dgm:cxn modelId="{14D99CF3-CCA0-4D02-A495-F2F8D57461D9}" type="presParOf" srcId="{5C328679-A614-4288-91B2-3A9972D5A385}" destId="{1652ABF9-173C-4ECD-A3D3-FE4BCA886FE9}" srcOrd="1" destOrd="0" presId="urn:microsoft.com/office/officeart/2005/8/layout/vList5"/>
    <dgm:cxn modelId="{6557847A-80D6-44D7-ADC6-2792A724B86A}" type="presParOf" srcId="{758EFEE8-BE07-4A43-B00C-531FBB6E577B}" destId="{CBD1D2B9-8943-40C2-B613-B877A883C38A}" srcOrd="5" destOrd="0" presId="urn:microsoft.com/office/officeart/2005/8/layout/vList5"/>
    <dgm:cxn modelId="{563DE2CD-EBD8-440E-A6E5-DB90A2B8BAC1}" type="presParOf" srcId="{758EFEE8-BE07-4A43-B00C-531FBB6E577B}" destId="{38585048-D7AF-4B71-84DF-9F468AD0FA3F}" srcOrd="6" destOrd="0" presId="urn:microsoft.com/office/officeart/2005/8/layout/vList5"/>
    <dgm:cxn modelId="{C8B8D3B9-4913-4FED-ABCC-3CD75A422D81}" type="presParOf" srcId="{38585048-D7AF-4B71-84DF-9F468AD0FA3F}" destId="{A8F717CA-5870-4543-923C-417B6D23CECB}" srcOrd="0" destOrd="0" presId="urn:microsoft.com/office/officeart/2005/8/layout/vList5"/>
    <dgm:cxn modelId="{1B54911D-A86F-4246-9B99-E83FD02E65E8}" type="presParOf" srcId="{38585048-D7AF-4B71-84DF-9F468AD0FA3F}" destId="{28F8CD66-08E1-4AE4-A83D-0DA45AD49F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B4CC6D-4811-4C9B-9E4E-30AC1A80BEF0}" type="doc">
      <dgm:prSet loTypeId="urn:microsoft.com/office/officeart/2005/8/layout/vList5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53D2661F-004C-46AB-A7DE-708E1386FF16}">
      <dgm:prSet phldrT="[文本]"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1. public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createNewFile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()throws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IOException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7788D603-D46D-4475-8992-FFD7914A31AF}" cxnId="{D09AA774-C76B-4EB0-83CA-EB065DB927CF}" type="parTrans">
      <dgm:prSet/>
      <dgm:spPr/>
      <dgm:t>
        <a:bodyPr/>
        <a:lstStyle/>
        <a:p>
          <a:endParaRPr lang="zh-CN" altLang="en-US"/>
        </a:p>
      </dgm:t>
    </dgm:pt>
    <dgm:pt modelId="{2C149E16-9797-4DA3-B944-E935068F5D2F}" cxnId="{D09AA774-C76B-4EB0-83CA-EB065DB927CF}" type="sibTrans">
      <dgm:prSet/>
      <dgm:spPr/>
      <dgm:t>
        <a:bodyPr/>
        <a:lstStyle/>
        <a:p>
          <a:endParaRPr lang="zh-CN" altLang="en-US"/>
        </a:p>
      </dgm:t>
    </dgm:pt>
    <dgm:pt modelId="{3E671209-7999-4665-B77E-87E9EA374F0D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创建一个指定的文件</a:t>
          </a:r>
          <a:r>
            <a: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不是文件夹。 需要注意文件路径必须存在。</a:t>
          </a:r>
        </a:p>
      </dgm:t>
    </dgm:pt>
    <dgm:pt modelId="{C689C771-B8B8-4FF5-A70F-3445E9CC9F49}" cxnId="{F826A125-F785-4063-9F04-027F9A96A072}" type="parTrans">
      <dgm:prSet/>
      <dgm:spPr/>
      <dgm:t>
        <a:bodyPr/>
        <a:lstStyle/>
        <a:p>
          <a:endParaRPr lang="zh-CN" altLang="en-US"/>
        </a:p>
      </dgm:t>
    </dgm:pt>
    <dgm:pt modelId="{91DC1730-BA18-4501-A978-0156137D9CF0}" cxnId="{F826A125-F785-4063-9F04-027F9A96A072}" type="sibTrans">
      <dgm:prSet/>
      <dgm:spPr/>
      <dgm:t>
        <a:bodyPr/>
        <a:lstStyle/>
        <a:p>
          <a:endParaRPr lang="zh-CN" altLang="en-US"/>
        </a:p>
      </dgm:t>
    </dgm:pt>
    <dgm:pt modelId="{F65EC216-0057-453E-9BCA-8EA77CD18756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2. public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exists()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06825700-A361-4F6F-A7CB-8568936EFEFC}" cxnId="{FE8A1E12-741E-47CC-A571-54E8F0BAB72B}" type="parTrans">
      <dgm:prSet/>
      <dgm:spPr/>
      <dgm:t>
        <a:bodyPr/>
        <a:lstStyle/>
        <a:p>
          <a:endParaRPr lang="zh-CN" altLang="en-US"/>
        </a:p>
      </dgm:t>
    </dgm:pt>
    <dgm:pt modelId="{F357FC23-46CA-450D-8E61-DAEB5D93FB43}" cxnId="{FE8A1E12-741E-47CC-A571-54E8F0BAB72B}" type="sibTrans">
      <dgm:prSet/>
      <dgm:spPr/>
      <dgm:t>
        <a:bodyPr/>
        <a:lstStyle/>
        <a:p>
          <a:endParaRPr lang="zh-CN" altLang="en-US"/>
        </a:p>
      </dgm:t>
    </dgm:pt>
    <dgm:pt modelId="{428F166F-CFC2-4F19-9EFA-AC573544D28C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4. public String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getName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F82F2EC2-4F0E-48A1-BB44-663C1E8F3B30}" cxnId="{E454AD23-6065-4751-88EF-3317F157BA72}" type="parTrans">
      <dgm:prSet/>
      <dgm:spPr/>
      <dgm:t>
        <a:bodyPr/>
        <a:lstStyle/>
        <a:p>
          <a:endParaRPr lang="zh-CN" altLang="en-US"/>
        </a:p>
      </dgm:t>
    </dgm:pt>
    <dgm:pt modelId="{AA91325F-F445-4594-B77D-DA6D00DD7B5F}" cxnId="{E454AD23-6065-4751-88EF-3317F157BA72}" type="sibTrans">
      <dgm:prSet/>
      <dgm:spPr/>
      <dgm:t>
        <a:bodyPr/>
        <a:lstStyle/>
        <a:p>
          <a:endParaRPr lang="zh-CN" altLang="en-US"/>
        </a:p>
      </dgm:t>
    </dgm:pt>
    <dgm:pt modelId="{C05F1201-8DFA-4172-BE6D-C091B150AEE8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5. public String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getAbsolutePath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5C209384-7F61-436D-ABE8-B73F301091EE}" cxnId="{B3209B16-662D-431C-AD1B-C05CF255E073}" type="parTrans">
      <dgm:prSet/>
      <dgm:spPr/>
      <dgm:t>
        <a:bodyPr/>
        <a:lstStyle/>
        <a:p>
          <a:endParaRPr lang="zh-CN" altLang="en-US"/>
        </a:p>
      </dgm:t>
    </dgm:pt>
    <dgm:pt modelId="{DD74E563-3E0D-4501-909C-F1133FB6BE40}" cxnId="{B3209B16-662D-431C-AD1B-C05CF255E073}" type="sibTrans">
      <dgm:prSet/>
      <dgm:spPr/>
      <dgm:t>
        <a:bodyPr/>
        <a:lstStyle/>
        <a:p>
          <a:endParaRPr lang="zh-CN" altLang="en-US"/>
        </a:p>
      </dgm:t>
    </dgm:pt>
    <dgm:pt modelId="{FA90DD98-BE2E-46B3-9D95-E4EA17037655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7. public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isFile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     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A368215A-34A6-426C-B050-694713A24330}" cxnId="{378D4DC9-C7DE-488D-8818-45FDD8E88009}" type="parTrans">
      <dgm:prSet/>
      <dgm:spPr/>
      <dgm:t>
        <a:bodyPr/>
        <a:lstStyle/>
        <a:p>
          <a:endParaRPr lang="zh-CN" altLang="en-US"/>
        </a:p>
      </dgm:t>
    </dgm:pt>
    <dgm:pt modelId="{A414C870-A667-446A-BEFB-BADED35CD1DF}" cxnId="{378D4DC9-C7DE-488D-8818-45FDD8E88009}" type="sibTrans">
      <dgm:prSet/>
      <dgm:spPr/>
      <dgm:t>
        <a:bodyPr/>
        <a:lstStyle/>
        <a:p>
          <a:endParaRPr lang="zh-CN" altLang="en-US"/>
        </a:p>
      </dgm:t>
    </dgm:pt>
    <dgm:pt modelId="{756033F3-968A-48C0-8AEE-1A8E19F15744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8. public long length()  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E9DCB8B1-E196-423D-8D12-39A58AEC5F9B}" cxnId="{B18F458C-0F6F-4CCB-8F61-D2BDC2B87A1D}" type="parTrans">
      <dgm:prSet/>
      <dgm:spPr/>
      <dgm:t>
        <a:bodyPr/>
        <a:lstStyle/>
        <a:p>
          <a:endParaRPr lang="zh-CN" altLang="en-US"/>
        </a:p>
      </dgm:t>
    </dgm:pt>
    <dgm:pt modelId="{897A763E-A171-4E83-86DE-363288D734EE}" cxnId="{B18F458C-0F6F-4CCB-8F61-D2BDC2B87A1D}" type="sibTrans">
      <dgm:prSet/>
      <dgm:spPr/>
      <dgm:t>
        <a:bodyPr/>
        <a:lstStyle/>
        <a:p>
          <a:endParaRPr lang="zh-CN" altLang="en-US"/>
        </a:p>
      </dgm:t>
    </dgm:pt>
    <dgm:pt modelId="{511881A2-8E3C-464B-AAAC-D787667D7B0E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9. public String [] list()        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577CD9CC-E8E0-4EA3-AF3B-354285A544C3}" cxnId="{CE0FA57C-83FA-49A9-84D0-74F332BA364F}" type="parTrans">
      <dgm:prSet/>
      <dgm:spPr/>
      <dgm:t>
        <a:bodyPr/>
        <a:lstStyle/>
        <a:p>
          <a:endParaRPr lang="zh-CN" altLang="en-US"/>
        </a:p>
      </dgm:t>
    </dgm:pt>
    <dgm:pt modelId="{4924D73E-8EB3-4C57-8034-EF8DCC89EA1C}" cxnId="{CE0FA57C-83FA-49A9-84D0-74F332BA364F}" type="sibTrans">
      <dgm:prSet/>
      <dgm:spPr/>
      <dgm:t>
        <a:bodyPr/>
        <a:lstStyle/>
        <a:p>
          <a:endParaRPr lang="zh-CN" altLang="en-US"/>
        </a:p>
      </dgm:t>
    </dgm:pt>
    <dgm:pt modelId="{A514D739-D21D-4C32-9373-3A4A956C3532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10. public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mkdir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E529257A-9C8D-4F69-9B89-6A6A8B72199A}" cxnId="{75446DE8-86E0-4F3F-B863-0C13884278B2}" type="parTrans">
      <dgm:prSet/>
      <dgm:spPr/>
      <dgm:t>
        <a:bodyPr/>
        <a:lstStyle/>
        <a:p>
          <a:endParaRPr lang="zh-CN" altLang="en-US"/>
        </a:p>
      </dgm:t>
    </dgm:pt>
    <dgm:pt modelId="{1FDEDA68-323D-4982-B67F-6FCB6DD1E811}" cxnId="{75446DE8-86E0-4F3F-B863-0C13884278B2}" type="sibTrans">
      <dgm:prSet/>
      <dgm:spPr/>
      <dgm:t>
        <a:bodyPr/>
        <a:lstStyle/>
        <a:p>
          <a:endParaRPr lang="zh-CN" altLang="en-US"/>
        </a:p>
      </dgm:t>
    </dgm:pt>
    <dgm:pt modelId="{DF319C5D-F4BE-4795-BD74-F2DAD1C33A71}">
      <dgm:prSet custT="1"/>
      <dgm:spPr/>
      <dgm:t>
        <a:bodyPr/>
        <a:lstStyle/>
        <a:p>
          <a:r>
            <a:rPr lang="en-US" altLang="zh-CN" sz="11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11. public boolean mkdirs()</a:t>
          </a:r>
          <a:endParaRPr lang="en-US" altLang="zh-CN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06767322-5EE9-46CA-9CA7-C35607309CEB}" cxnId="{C443C254-0C7E-49B2-ADF0-96372F14CA61}" type="parTrans">
      <dgm:prSet/>
      <dgm:spPr/>
      <dgm:t>
        <a:bodyPr/>
        <a:lstStyle/>
        <a:p>
          <a:endParaRPr lang="zh-CN" altLang="en-US"/>
        </a:p>
      </dgm:t>
    </dgm:pt>
    <dgm:pt modelId="{277C2656-921D-4A04-9B1C-3513FAB02D52}" cxnId="{C443C254-0C7E-49B2-ADF0-96372F14CA61}" type="sibTrans">
      <dgm:prSet/>
      <dgm:spPr/>
      <dgm:t>
        <a:bodyPr/>
        <a:lstStyle/>
        <a:p>
          <a:endParaRPr lang="zh-CN" altLang="en-US"/>
        </a:p>
      </dgm:t>
    </dgm:pt>
    <dgm:pt modelId="{4F39D171-9418-445C-8CBE-9EBE281CD4BE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创建文件夹</a:t>
          </a:r>
          <a:r>
            <a: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如果要创建的文件夹的上一级目录不存在</a:t>
          </a:r>
          <a:r>
            <a: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也会同时创建。</a:t>
          </a:r>
        </a:p>
      </dgm:t>
    </dgm:pt>
    <dgm:pt modelId="{74D8A254-D714-444E-841F-990CD92F1456}" cxnId="{5AB76D7B-7A96-42E8-B3FB-B7D88FF9AE89}" type="parTrans">
      <dgm:prSet/>
      <dgm:spPr/>
      <dgm:t>
        <a:bodyPr/>
        <a:lstStyle/>
        <a:p>
          <a:endParaRPr lang="zh-CN" altLang="en-US"/>
        </a:p>
      </dgm:t>
    </dgm:pt>
    <dgm:pt modelId="{F48980C6-1F77-4723-81E0-EBC930637687}" cxnId="{5AB76D7B-7A96-42E8-B3FB-B7D88FF9AE89}" type="sibTrans">
      <dgm:prSet/>
      <dgm:spPr/>
      <dgm:t>
        <a:bodyPr/>
        <a:lstStyle/>
        <a:p>
          <a:endParaRPr lang="zh-CN" altLang="en-US"/>
        </a:p>
      </dgm:t>
    </dgm:pt>
    <dgm:pt modelId="{3AFE7AED-C041-4FEA-84D6-7CAECF2E3805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判断文件或文件夹是否存在。</a:t>
          </a:r>
        </a:p>
      </dgm:t>
    </dgm:pt>
    <dgm:pt modelId="{A317130A-D1C8-4893-8A92-852BE2E4CAD0}" cxnId="{526F6A7D-D470-456D-8162-1015C40D6B9F}" type="parTrans">
      <dgm:prSet/>
      <dgm:spPr/>
      <dgm:t>
        <a:bodyPr/>
        <a:lstStyle/>
        <a:p>
          <a:endParaRPr lang="zh-CN" altLang="en-US"/>
        </a:p>
      </dgm:t>
    </dgm:pt>
    <dgm:pt modelId="{A0432583-6494-430E-91CB-32D5F2DE7B55}" cxnId="{526F6A7D-D470-456D-8162-1015C40D6B9F}" type="sibTrans">
      <dgm:prSet/>
      <dgm:spPr/>
      <dgm:t>
        <a:bodyPr/>
        <a:lstStyle/>
        <a:p>
          <a:endParaRPr lang="zh-CN" altLang="en-US"/>
        </a:p>
      </dgm:t>
    </dgm:pt>
    <dgm:pt modelId="{397398F8-32CB-4B17-8B97-F2C902B4302D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删除文件或文件夹。 如果删除的是文件夹则需要首先删除该文件夹中的文件</a:t>
          </a:r>
          <a:r>
            <a: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然后再删除文件夹。</a:t>
          </a:r>
        </a:p>
      </dgm:t>
    </dgm:pt>
    <dgm:pt modelId="{1C2D713E-818A-4D42-AA10-C3F49D262FA9}" cxnId="{3ADC7E5B-3050-428C-86E9-DB107B21E4F1}" type="parTrans">
      <dgm:prSet/>
      <dgm:spPr/>
      <dgm:t>
        <a:bodyPr/>
        <a:lstStyle/>
        <a:p>
          <a:endParaRPr lang="zh-CN" altLang="en-US"/>
        </a:p>
      </dgm:t>
    </dgm:pt>
    <dgm:pt modelId="{BC5CF22E-AAC2-41A2-817B-559D6A14E57D}" cxnId="{3ADC7E5B-3050-428C-86E9-DB107B21E4F1}" type="sibTrans">
      <dgm:prSet/>
      <dgm:spPr/>
      <dgm:t>
        <a:bodyPr/>
        <a:lstStyle/>
        <a:p>
          <a:endParaRPr lang="zh-CN" altLang="en-US"/>
        </a:p>
      </dgm:t>
    </dgm:pt>
    <dgm:pt modelId="{6EE8AA95-228F-42D9-BF05-AF22268D33D8}">
      <dgm:prSet custT="1"/>
      <dgm:spPr/>
      <dgm:t>
        <a:bodyPr/>
        <a:lstStyle/>
        <a:p>
          <a:r>
            <a:rPr lang="en-US" altLang="en-US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3. public </a:t>
          </a:r>
          <a:r>
            <a:rPr lang="en-US" altLang="en-US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en-US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delete()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4B8A314B-F174-4662-83CA-0B5B0704924B}" cxnId="{FFF2FBC2-BA51-425A-BF24-4BAEB83A0EA2}" type="parTrans">
      <dgm:prSet/>
      <dgm:spPr/>
      <dgm:t>
        <a:bodyPr/>
        <a:lstStyle/>
        <a:p>
          <a:endParaRPr lang="zh-CN" altLang="en-US"/>
        </a:p>
      </dgm:t>
    </dgm:pt>
    <dgm:pt modelId="{6129BE22-E2B0-470D-92D6-67B3FD85934B}" cxnId="{FFF2FBC2-BA51-425A-BF24-4BAEB83A0EA2}" type="sibTrans">
      <dgm:prSet/>
      <dgm:spPr/>
      <dgm:t>
        <a:bodyPr/>
        <a:lstStyle/>
        <a:p>
          <a:endParaRPr lang="zh-CN" altLang="en-US"/>
        </a:p>
      </dgm:t>
    </dgm:pt>
    <dgm:pt modelId="{28A6F487-1508-4F8C-99DF-44E6442EF8C2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返回文件或文件夹的名字。</a:t>
          </a:r>
        </a:p>
      </dgm:t>
    </dgm:pt>
    <dgm:pt modelId="{2D6C579F-8F80-46AF-87CF-ECE2A6487D31}" cxnId="{FC274ED0-F5D6-4BB6-BE5C-C33B6AC8A508}" type="parTrans">
      <dgm:prSet/>
      <dgm:spPr/>
      <dgm:t>
        <a:bodyPr/>
        <a:lstStyle/>
        <a:p>
          <a:endParaRPr lang="zh-CN" altLang="en-US"/>
        </a:p>
      </dgm:t>
    </dgm:pt>
    <dgm:pt modelId="{B6EA0BFE-E031-4D8E-B42D-863BACDC88E1}" cxnId="{FC274ED0-F5D6-4BB6-BE5C-C33B6AC8A508}" type="sibTrans">
      <dgm:prSet/>
      <dgm:spPr/>
      <dgm:t>
        <a:bodyPr/>
        <a:lstStyle/>
        <a:p>
          <a:endParaRPr lang="zh-CN" altLang="en-US"/>
        </a:p>
      </dgm:t>
    </dgm:pt>
    <dgm:pt modelId="{B8DA6A6F-98EF-4EDC-9149-8963E3CCE7BD}">
      <dgm:prSet custT="1"/>
      <dgm:spPr/>
      <dgm:t>
        <a:bodyPr/>
        <a:lstStyle/>
        <a:p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6.public String </a:t>
          </a:r>
          <a:r>
            <a:rPr lang="en-US" altLang="zh-CN" sz="1100" dirty="0" err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getParent</a:t>
          </a:r>
          <a:r>
            <a: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  </a:t>
          </a:r>
          <a:endParaRPr lang="zh-CN" altLang="en-US" sz="1100" dirty="0"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gm:t>
    </dgm:pt>
    <dgm:pt modelId="{2A6E6C6B-8727-418C-8394-971FB9ADEB53}" cxnId="{073B9D2C-8723-408B-BE0B-024776AA8044}" type="sibTrans">
      <dgm:prSet/>
      <dgm:spPr/>
      <dgm:t>
        <a:bodyPr/>
        <a:lstStyle/>
        <a:p>
          <a:endParaRPr lang="zh-CN" altLang="en-US"/>
        </a:p>
      </dgm:t>
    </dgm:pt>
    <dgm:pt modelId="{30AE9885-FE84-4B0B-A5E8-ADFB20C123B0}" cxnId="{073B9D2C-8723-408B-BE0B-024776AA8044}" type="parTrans">
      <dgm:prSet/>
      <dgm:spPr/>
      <dgm:t>
        <a:bodyPr/>
        <a:lstStyle/>
        <a:p>
          <a:endParaRPr lang="zh-CN" altLang="en-US"/>
        </a:p>
      </dgm:t>
    </dgm:pt>
    <dgm:pt modelId="{4D01C15D-7AE9-43F0-A5EE-CA9D5A90B257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获取文件或文件夹的绝对路径。</a:t>
          </a:r>
        </a:p>
      </dgm:t>
    </dgm:pt>
    <dgm:pt modelId="{7E867958-5EA9-4565-900F-3646F95C6AB8}" cxnId="{E2084CA3-201F-4CCE-B64E-8F6C3F8672B8}" type="parTrans">
      <dgm:prSet/>
      <dgm:spPr/>
      <dgm:t>
        <a:bodyPr/>
        <a:lstStyle/>
        <a:p>
          <a:endParaRPr lang="zh-CN" altLang="en-US"/>
        </a:p>
      </dgm:t>
    </dgm:pt>
    <dgm:pt modelId="{261DE0E6-6329-4E04-9E0A-BA2A25FCBB86}" cxnId="{E2084CA3-201F-4CCE-B64E-8F6C3F8672B8}" type="sibTrans">
      <dgm:prSet/>
      <dgm:spPr/>
      <dgm:t>
        <a:bodyPr/>
        <a:lstStyle/>
        <a:p>
          <a:endParaRPr lang="zh-CN" altLang="en-US"/>
        </a:p>
      </dgm:t>
    </dgm:pt>
    <dgm:pt modelId="{C75275EA-6D5F-43F2-AEB5-AC6316B520FC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获取文件或文件夹的路径。</a:t>
          </a:r>
        </a:p>
      </dgm:t>
    </dgm:pt>
    <dgm:pt modelId="{589E26F6-A263-4FE2-A7D3-51DE85B1D112}" cxnId="{5E78B3C6-C55F-4B58-9AF1-4FDF1706BC2E}" type="parTrans">
      <dgm:prSet/>
      <dgm:spPr/>
      <dgm:t>
        <a:bodyPr/>
        <a:lstStyle/>
        <a:p>
          <a:endParaRPr lang="zh-CN" altLang="en-US"/>
        </a:p>
      </dgm:t>
    </dgm:pt>
    <dgm:pt modelId="{57A3B3FF-22DB-49C8-8AEF-526EA6B9BB2E}" cxnId="{5E78B3C6-C55F-4B58-9AF1-4FDF1706BC2E}" type="sibTrans">
      <dgm:prSet/>
      <dgm:spPr/>
      <dgm:t>
        <a:bodyPr/>
        <a:lstStyle/>
        <a:p>
          <a:endParaRPr lang="zh-CN" altLang="en-US"/>
        </a:p>
      </dgm:t>
    </dgm:pt>
    <dgm:pt modelId="{8437A61B-66E3-4341-B69F-C8AA8A2F29B4}">
      <dgm:prSet custT="1"/>
      <dgm:spPr/>
      <dgm:t>
        <a:bodyPr/>
        <a:lstStyle/>
        <a:p>
          <a:r>
            <a:rPr lang="zh-CN" altLang="en-US" sz="1200">
              <a:latin typeface="微软雅黑" panose="020B0503020204020204" pitchFamily="34" charset="-122"/>
              <a:ea typeface="微软雅黑" panose="020B0503020204020204" pitchFamily="34" charset="-122"/>
            </a:rPr>
            <a:t>创建文件夹。 注意</a:t>
          </a:r>
          <a:r>
            <a:rPr lang="en-US" altLang="zh-CN" sz="1200">
              <a:latin typeface="微软雅黑" panose="020B0503020204020204" pitchFamily="34" charset="-122"/>
              <a:ea typeface="微软雅黑" panose="020B0503020204020204" pitchFamily="34" charset="-122"/>
            </a:rPr>
            <a:t>: </a:t>
          </a:r>
          <a:r>
            <a:rPr lang="zh-CN" altLang="en-US" sz="1200">
              <a:latin typeface="微软雅黑" panose="020B0503020204020204" pitchFamily="34" charset="-122"/>
              <a:ea typeface="微软雅黑" panose="020B0503020204020204" pitchFamily="34" charset="-122"/>
            </a:rPr>
            <a:t>要创建的文件夹的上一级目录存在。</a:t>
          </a:r>
          <a:endParaRPr lang="zh-CN" altLang="en-US" sz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F50B6B-8A54-4F61-8824-033A8A3F67F4}" cxnId="{E121EE6B-BBD7-44BE-9AF5-2D728AAE2A40}" type="parTrans">
      <dgm:prSet/>
      <dgm:spPr/>
      <dgm:t>
        <a:bodyPr/>
        <a:lstStyle/>
        <a:p>
          <a:endParaRPr lang="zh-CN" altLang="en-US"/>
        </a:p>
      </dgm:t>
    </dgm:pt>
    <dgm:pt modelId="{2BEAB2BD-5CF9-4E18-BD05-19D7DCB9B9D7}" cxnId="{E121EE6B-BBD7-44BE-9AF5-2D728AAE2A40}" type="sibTrans">
      <dgm:prSet/>
      <dgm:spPr/>
      <dgm:t>
        <a:bodyPr/>
        <a:lstStyle/>
        <a:p>
          <a:endParaRPr lang="zh-CN" altLang="en-US"/>
        </a:p>
      </dgm:t>
    </dgm:pt>
    <dgm:pt modelId="{D7D8A279-A9DA-445F-AE53-F456860BD84E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返回文件夹下所有的文件或文件夹的名字。</a:t>
          </a:r>
        </a:p>
      </dgm:t>
    </dgm:pt>
    <dgm:pt modelId="{FAE9C9EA-3878-46F8-8666-DEAF85DE411F}" cxnId="{BEE4F805-9708-4700-94EF-E7384D8D3EAB}" type="sibTrans">
      <dgm:prSet/>
      <dgm:spPr/>
      <dgm:t>
        <a:bodyPr/>
        <a:lstStyle/>
        <a:p>
          <a:endParaRPr lang="zh-CN" altLang="en-US"/>
        </a:p>
      </dgm:t>
    </dgm:pt>
    <dgm:pt modelId="{F7286A49-E130-45D6-BEAB-A8582DD94E42}" cxnId="{BEE4F805-9708-4700-94EF-E7384D8D3EAB}" type="parTrans">
      <dgm:prSet/>
      <dgm:spPr/>
      <dgm:t>
        <a:bodyPr/>
        <a:lstStyle/>
        <a:p>
          <a:endParaRPr lang="zh-CN" altLang="en-US"/>
        </a:p>
      </dgm:t>
    </dgm:pt>
    <dgm:pt modelId="{10E76A2A-EF9E-450B-A796-225B5340FB77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返回文件的字节数。</a:t>
          </a:r>
        </a:p>
      </dgm:t>
    </dgm:pt>
    <dgm:pt modelId="{89E55EF1-FD14-4825-96BC-F6C1E1593960}" cxnId="{E55F1D6D-AE9A-48CC-B55F-2A3A0C55FA52}" type="sibTrans">
      <dgm:prSet/>
      <dgm:spPr/>
      <dgm:t>
        <a:bodyPr/>
        <a:lstStyle/>
        <a:p>
          <a:endParaRPr lang="zh-CN" altLang="en-US"/>
        </a:p>
      </dgm:t>
    </dgm:pt>
    <dgm:pt modelId="{7956F611-95D3-4BB7-8379-18B460BB188C}" cxnId="{E55F1D6D-AE9A-48CC-B55F-2A3A0C55FA52}" type="parTrans">
      <dgm:prSet/>
      <dgm:spPr/>
      <dgm:t>
        <a:bodyPr/>
        <a:lstStyle/>
        <a:p>
          <a:endParaRPr lang="zh-CN" altLang="en-US"/>
        </a:p>
      </dgm:t>
    </dgm:pt>
    <dgm:pt modelId="{811A11D9-202E-4D6B-A8EE-4F1D6C90D98D}">
      <dgm:prSet custT="1"/>
      <dgm:spPr/>
      <dgm:t>
        <a:bodyPr/>
        <a:lstStyle/>
        <a:p>
          <a:r>
            <a: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rPr>
            <a:t>判断是否是文件。</a:t>
          </a:r>
        </a:p>
      </dgm:t>
    </dgm:pt>
    <dgm:pt modelId="{7FE1347F-78D5-4FE0-AB23-E33DF8C1B6ED}" cxnId="{34518455-5ECC-44EC-9466-4018EF5DC7E5}" type="parTrans">
      <dgm:prSet/>
      <dgm:spPr/>
      <dgm:t>
        <a:bodyPr/>
        <a:lstStyle/>
        <a:p>
          <a:endParaRPr lang="zh-CN" altLang="en-US"/>
        </a:p>
      </dgm:t>
    </dgm:pt>
    <dgm:pt modelId="{6C7E4585-6FB0-4600-BCA3-8FA8C5CD72E8}" cxnId="{34518455-5ECC-44EC-9466-4018EF5DC7E5}" type="sibTrans">
      <dgm:prSet/>
      <dgm:spPr/>
      <dgm:t>
        <a:bodyPr/>
        <a:lstStyle/>
        <a:p>
          <a:endParaRPr lang="zh-CN" altLang="en-US"/>
        </a:p>
      </dgm:t>
    </dgm:pt>
    <dgm:pt modelId="{63AF2D40-DD0D-4FDA-B33B-FC881272859E}" type="pres">
      <dgm:prSet presAssocID="{8BB4CC6D-4811-4C9B-9E4E-30AC1A80BEF0}" presName="Name0" presStyleCnt="0">
        <dgm:presLayoutVars>
          <dgm:dir/>
          <dgm:animLvl val="lvl"/>
          <dgm:resizeHandles val="exact"/>
        </dgm:presLayoutVars>
      </dgm:prSet>
      <dgm:spPr/>
    </dgm:pt>
    <dgm:pt modelId="{8FE39F30-CB56-4E6D-A73A-38820A976DB7}" type="pres">
      <dgm:prSet presAssocID="{53D2661F-004C-46AB-A7DE-708E1386FF16}" presName="linNode" presStyleCnt="0"/>
      <dgm:spPr/>
    </dgm:pt>
    <dgm:pt modelId="{27B2CCF3-13E2-4F9C-98FD-7464C6608051}" type="pres">
      <dgm:prSet presAssocID="{53D2661F-004C-46AB-A7DE-708E1386FF16}" presName="parentText" presStyleLbl="node1" presStyleIdx="0" presStyleCnt="11">
        <dgm:presLayoutVars>
          <dgm:chMax val="1"/>
          <dgm:bulletEnabled val="1"/>
        </dgm:presLayoutVars>
      </dgm:prSet>
      <dgm:spPr/>
    </dgm:pt>
    <dgm:pt modelId="{CD6971A5-526A-46FC-A55E-AFEFCF3BE46C}" type="pres">
      <dgm:prSet presAssocID="{53D2661F-004C-46AB-A7DE-708E1386FF16}" presName="descendantText" presStyleLbl="alignAccFollowNode1" presStyleIdx="0" presStyleCnt="11">
        <dgm:presLayoutVars>
          <dgm:bulletEnabled val="1"/>
        </dgm:presLayoutVars>
      </dgm:prSet>
      <dgm:spPr/>
    </dgm:pt>
    <dgm:pt modelId="{728ED4C6-5EB2-4896-958D-037EEA24B506}" type="pres">
      <dgm:prSet presAssocID="{2C149E16-9797-4DA3-B944-E935068F5D2F}" presName="sp" presStyleCnt="0"/>
      <dgm:spPr/>
    </dgm:pt>
    <dgm:pt modelId="{FC8A8E8F-3800-4E55-B954-C3B64DFAD91A}" type="pres">
      <dgm:prSet presAssocID="{F65EC216-0057-453E-9BCA-8EA77CD18756}" presName="linNode" presStyleCnt="0"/>
      <dgm:spPr/>
    </dgm:pt>
    <dgm:pt modelId="{EE44FC8F-3318-4661-A359-9C78004AF431}" type="pres">
      <dgm:prSet presAssocID="{F65EC216-0057-453E-9BCA-8EA77CD18756}" presName="parentText" presStyleLbl="node1" presStyleIdx="1" presStyleCnt="11">
        <dgm:presLayoutVars>
          <dgm:chMax val="1"/>
          <dgm:bulletEnabled val="1"/>
        </dgm:presLayoutVars>
      </dgm:prSet>
      <dgm:spPr/>
    </dgm:pt>
    <dgm:pt modelId="{EE9993C2-E135-43F0-AB8C-4F2E8FC87772}" type="pres">
      <dgm:prSet presAssocID="{F65EC216-0057-453E-9BCA-8EA77CD18756}" presName="descendantText" presStyleLbl="alignAccFollowNode1" presStyleIdx="1" presStyleCnt="11">
        <dgm:presLayoutVars>
          <dgm:bulletEnabled val="1"/>
        </dgm:presLayoutVars>
      </dgm:prSet>
      <dgm:spPr/>
    </dgm:pt>
    <dgm:pt modelId="{21F0CFBF-EF25-4FC8-9B70-EE9B34C03976}" type="pres">
      <dgm:prSet presAssocID="{F357FC23-46CA-450D-8E61-DAEB5D93FB43}" presName="sp" presStyleCnt="0"/>
      <dgm:spPr/>
    </dgm:pt>
    <dgm:pt modelId="{3D588256-DB87-4808-8327-26CB65838F93}" type="pres">
      <dgm:prSet presAssocID="{6EE8AA95-228F-42D9-BF05-AF22268D33D8}" presName="linNode" presStyleCnt="0"/>
      <dgm:spPr/>
    </dgm:pt>
    <dgm:pt modelId="{45AB5FAE-841F-4B44-9FBA-FA7F09E239FC}" type="pres">
      <dgm:prSet presAssocID="{6EE8AA95-228F-42D9-BF05-AF22268D33D8}" presName="parentText" presStyleLbl="node1" presStyleIdx="2" presStyleCnt="11">
        <dgm:presLayoutVars>
          <dgm:chMax val="1"/>
          <dgm:bulletEnabled val="1"/>
        </dgm:presLayoutVars>
      </dgm:prSet>
      <dgm:spPr/>
    </dgm:pt>
    <dgm:pt modelId="{AD609B7D-92B5-4A4C-9152-F62C81D26671}" type="pres">
      <dgm:prSet presAssocID="{6EE8AA95-228F-42D9-BF05-AF22268D33D8}" presName="descendantText" presStyleLbl="alignAccFollowNode1" presStyleIdx="2" presStyleCnt="11">
        <dgm:presLayoutVars>
          <dgm:bulletEnabled val="1"/>
        </dgm:presLayoutVars>
      </dgm:prSet>
      <dgm:spPr/>
    </dgm:pt>
    <dgm:pt modelId="{B07E4077-8E92-40F5-BBFA-9E3227627F48}" type="pres">
      <dgm:prSet presAssocID="{6129BE22-E2B0-470D-92D6-67B3FD85934B}" presName="sp" presStyleCnt="0"/>
      <dgm:spPr/>
    </dgm:pt>
    <dgm:pt modelId="{2EAE7846-4158-43BE-8A57-CFFD81B0E641}" type="pres">
      <dgm:prSet presAssocID="{428F166F-CFC2-4F19-9EFA-AC573544D28C}" presName="linNode" presStyleCnt="0"/>
      <dgm:spPr/>
    </dgm:pt>
    <dgm:pt modelId="{09B6B6DB-B609-4F01-9DCD-135D58F5AA52}" type="pres">
      <dgm:prSet presAssocID="{428F166F-CFC2-4F19-9EFA-AC573544D28C}" presName="parentText" presStyleLbl="node1" presStyleIdx="3" presStyleCnt="11">
        <dgm:presLayoutVars>
          <dgm:chMax val="1"/>
          <dgm:bulletEnabled val="1"/>
        </dgm:presLayoutVars>
      </dgm:prSet>
      <dgm:spPr/>
    </dgm:pt>
    <dgm:pt modelId="{1B1141B6-FEB8-46FD-9CD5-1F285A878641}" type="pres">
      <dgm:prSet presAssocID="{428F166F-CFC2-4F19-9EFA-AC573544D28C}" presName="descendantText" presStyleLbl="alignAccFollowNode1" presStyleIdx="3" presStyleCnt="11">
        <dgm:presLayoutVars>
          <dgm:bulletEnabled val="1"/>
        </dgm:presLayoutVars>
      </dgm:prSet>
      <dgm:spPr/>
    </dgm:pt>
    <dgm:pt modelId="{D055E0DF-FF54-4FC6-839C-58CDAF710007}" type="pres">
      <dgm:prSet presAssocID="{AA91325F-F445-4594-B77D-DA6D00DD7B5F}" presName="sp" presStyleCnt="0"/>
      <dgm:spPr/>
    </dgm:pt>
    <dgm:pt modelId="{84561C2F-E68B-4819-8A45-2C3978C4BC86}" type="pres">
      <dgm:prSet presAssocID="{C05F1201-8DFA-4172-BE6D-C091B150AEE8}" presName="linNode" presStyleCnt="0"/>
      <dgm:spPr/>
    </dgm:pt>
    <dgm:pt modelId="{930A3127-071F-47E1-B0FC-15ECBBCC97DD}" type="pres">
      <dgm:prSet presAssocID="{C05F1201-8DFA-4172-BE6D-C091B150AEE8}" presName="parentText" presStyleLbl="node1" presStyleIdx="4" presStyleCnt="11">
        <dgm:presLayoutVars>
          <dgm:chMax val="1"/>
          <dgm:bulletEnabled val="1"/>
        </dgm:presLayoutVars>
      </dgm:prSet>
      <dgm:spPr/>
    </dgm:pt>
    <dgm:pt modelId="{864C51A6-875C-46DA-910F-948EC9481A29}" type="pres">
      <dgm:prSet presAssocID="{C05F1201-8DFA-4172-BE6D-C091B150AEE8}" presName="descendantText" presStyleLbl="alignAccFollowNode1" presStyleIdx="4" presStyleCnt="11">
        <dgm:presLayoutVars>
          <dgm:bulletEnabled val="1"/>
        </dgm:presLayoutVars>
      </dgm:prSet>
      <dgm:spPr/>
    </dgm:pt>
    <dgm:pt modelId="{354D9ED0-E1FF-4613-9755-0CF50F0B5A2D}" type="pres">
      <dgm:prSet presAssocID="{DD74E563-3E0D-4501-909C-F1133FB6BE40}" presName="sp" presStyleCnt="0"/>
      <dgm:spPr/>
    </dgm:pt>
    <dgm:pt modelId="{231568C0-5DFB-46AC-B0D0-8794B951ED7E}" type="pres">
      <dgm:prSet presAssocID="{B8DA6A6F-98EF-4EDC-9149-8963E3CCE7BD}" presName="linNode" presStyleCnt="0"/>
      <dgm:spPr/>
    </dgm:pt>
    <dgm:pt modelId="{FA62A40A-0AEB-4872-A0C5-391B8C06EED6}" type="pres">
      <dgm:prSet presAssocID="{B8DA6A6F-98EF-4EDC-9149-8963E3CCE7BD}" presName="parentText" presStyleLbl="node1" presStyleIdx="5" presStyleCnt="11">
        <dgm:presLayoutVars>
          <dgm:chMax val="1"/>
          <dgm:bulletEnabled val="1"/>
        </dgm:presLayoutVars>
      </dgm:prSet>
      <dgm:spPr/>
    </dgm:pt>
    <dgm:pt modelId="{EBA674AE-DFB9-4429-94D3-2A4188CFEF24}" type="pres">
      <dgm:prSet presAssocID="{B8DA6A6F-98EF-4EDC-9149-8963E3CCE7BD}" presName="descendantText" presStyleLbl="alignAccFollowNode1" presStyleIdx="5" presStyleCnt="11">
        <dgm:presLayoutVars>
          <dgm:bulletEnabled val="1"/>
        </dgm:presLayoutVars>
      </dgm:prSet>
      <dgm:spPr/>
    </dgm:pt>
    <dgm:pt modelId="{232134AD-1B15-4BCD-B287-17DF54826DE6}" type="pres">
      <dgm:prSet presAssocID="{2A6E6C6B-8727-418C-8394-971FB9ADEB53}" presName="sp" presStyleCnt="0"/>
      <dgm:spPr/>
    </dgm:pt>
    <dgm:pt modelId="{AD6B0845-AE55-4D43-8E6B-664797A23EB5}" type="pres">
      <dgm:prSet presAssocID="{FA90DD98-BE2E-46B3-9D95-E4EA17037655}" presName="linNode" presStyleCnt="0"/>
      <dgm:spPr/>
    </dgm:pt>
    <dgm:pt modelId="{CFCA62F3-1796-4D1B-A062-8C1BD6380E3B}" type="pres">
      <dgm:prSet presAssocID="{FA90DD98-BE2E-46B3-9D95-E4EA17037655}" presName="parentText" presStyleLbl="node1" presStyleIdx="6" presStyleCnt="11">
        <dgm:presLayoutVars>
          <dgm:chMax val="1"/>
          <dgm:bulletEnabled val="1"/>
        </dgm:presLayoutVars>
      </dgm:prSet>
      <dgm:spPr/>
    </dgm:pt>
    <dgm:pt modelId="{87680EDC-0A7E-446B-B60E-88D7C04C9A26}" type="pres">
      <dgm:prSet presAssocID="{FA90DD98-BE2E-46B3-9D95-E4EA17037655}" presName="descendantText" presStyleLbl="alignAccFollowNode1" presStyleIdx="6" presStyleCnt="11">
        <dgm:presLayoutVars>
          <dgm:bulletEnabled val="1"/>
        </dgm:presLayoutVars>
      </dgm:prSet>
      <dgm:spPr/>
    </dgm:pt>
    <dgm:pt modelId="{F53CB566-D5F9-464C-8BEE-666D00CD7D29}" type="pres">
      <dgm:prSet presAssocID="{A414C870-A667-446A-BEFB-BADED35CD1DF}" presName="sp" presStyleCnt="0"/>
      <dgm:spPr/>
    </dgm:pt>
    <dgm:pt modelId="{251B7EA4-C83D-466D-A2C2-A6525163DE85}" type="pres">
      <dgm:prSet presAssocID="{756033F3-968A-48C0-8AEE-1A8E19F15744}" presName="linNode" presStyleCnt="0"/>
      <dgm:spPr/>
    </dgm:pt>
    <dgm:pt modelId="{8294FFF4-0BBE-45C2-938D-78F0F6D8FCF1}" type="pres">
      <dgm:prSet presAssocID="{756033F3-968A-48C0-8AEE-1A8E19F15744}" presName="parentText" presStyleLbl="node1" presStyleIdx="7" presStyleCnt="11">
        <dgm:presLayoutVars>
          <dgm:chMax val="1"/>
          <dgm:bulletEnabled val="1"/>
        </dgm:presLayoutVars>
      </dgm:prSet>
      <dgm:spPr/>
    </dgm:pt>
    <dgm:pt modelId="{F4725E95-0348-4442-99FC-4AE5FE704A73}" type="pres">
      <dgm:prSet presAssocID="{756033F3-968A-48C0-8AEE-1A8E19F15744}" presName="descendantText" presStyleLbl="alignAccFollowNode1" presStyleIdx="7" presStyleCnt="11">
        <dgm:presLayoutVars>
          <dgm:bulletEnabled val="1"/>
        </dgm:presLayoutVars>
      </dgm:prSet>
      <dgm:spPr/>
    </dgm:pt>
    <dgm:pt modelId="{A219D783-4E7E-4AC4-A15A-72130A70B9C0}" type="pres">
      <dgm:prSet presAssocID="{897A763E-A171-4E83-86DE-363288D734EE}" presName="sp" presStyleCnt="0"/>
      <dgm:spPr/>
    </dgm:pt>
    <dgm:pt modelId="{CFD9B61A-1B9A-4789-99C8-2E42196C282D}" type="pres">
      <dgm:prSet presAssocID="{511881A2-8E3C-464B-AAAC-D787667D7B0E}" presName="linNode" presStyleCnt="0"/>
      <dgm:spPr/>
    </dgm:pt>
    <dgm:pt modelId="{5E8D6592-FAED-47EB-AA6F-BB2D94E8859F}" type="pres">
      <dgm:prSet presAssocID="{511881A2-8E3C-464B-AAAC-D787667D7B0E}" presName="parentText" presStyleLbl="node1" presStyleIdx="8" presStyleCnt="11">
        <dgm:presLayoutVars>
          <dgm:chMax val="1"/>
          <dgm:bulletEnabled val="1"/>
        </dgm:presLayoutVars>
      </dgm:prSet>
      <dgm:spPr/>
    </dgm:pt>
    <dgm:pt modelId="{37446807-8551-4B65-95C3-E00863A62EC4}" type="pres">
      <dgm:prSet presAssocID="{511881A2-8E3C-464B-AAAC-D787667D7B0E}" presName="descendantText" presStyleLbl="alignAccFollowNode1" presStyleIdx="8" presStyleCnt="11">
        <dgm:presLayoutVars>
          <dgm:bulletEnabled val="1"/>
        </dgm:presLayoutVars>
      </dgm:prSet>
      <dgm:spPr/>
    </dgm:pt>
    <dgm:pt modelId="{9E94D18E-2FA8-4774-BAB4-2523DC12B657}" type="pres">
      <dgm:prSet presAssocID="{4924D73E-8EB3-4C57-8034-EF8DCC89EA1C}" presName="sp" presStyleCnt="0"/>
      <dgm:spPr/>
    </dgm:pt>
    <dgm:pt modelId="{31810B15-3CA3-4D31-896A-BD393A272CB7}" type="pres">
      <dgm:prSet presAssocID="{A514D739-D21D-4C32-9373-3A4A956C3532}" presName="linNode" presStyleCnt="0"/>
      <dgm:spPr/>
    </dgm:pt>
    <dgm:pt modelId="{76994857-3A29-4D4A-B8AB-10D9F7D42ED1}" type="pres">
      <dgm:prSet presAssocID="{A514D739-D21D-4C32-9373-3A4A956C3532}" presName="parentText" presStyleLbl="node1" presStyleIdx="9" presStyleCnt="11">
        <dgm:presLayoutVars>
          <dgm:chMax val="1"/>
          <dgm:bulletEnabled val="1"/>
        </dgm:presLayoutVars>
      </dgm:prSet>
      <dgm:spPr/>
    </dgm:pt>
    <dgm:pt modelId="{8DA0E19C-1475-4E4B-90C5-6BC682D39A06}" type="pres">
      <dgm:prSet presAssocID="{A514D739-D21D-4C32-9373-3A4A956C3532}" presName="descendantText" presStyleLbl="alignAccFollowNode1" presStyleIdx="9" presStyleCnt="11">
        <dgm:presLayoutVars>
          <dgm:bulletEnabled val="1"/>
        </dgm:presLayoutVars>
      </dgm:prSet>
      <dgm:spPr/>
    </dgm:pt>
    <dgm:pt modelId="{F28DD2E1-7EB1-496D-957C-31F30FB44680}" type="pres">
      <dgm:prSet presAssocID="{1FDEDA68-323D-4982-B67F-6FCB6DD1E811}" presName="sp" presStyleCnt="0"/>
      <dgm:spPr/>
    </dgm:pt>
    <dgm:pt modelId="{A759C909-9DCC-4791-A1F7-A0DABED663C2}" type="pres">
      <dgm:prSet presAssocID="{DF319C5D-F4BE-4795-BD74-F2DAD1C33A71}" presName="linNode" presStyleCnt="0"/>
      <dgm:spPr/>
    </dgm:pt>
    <dgm:pt modelId="{75AAF987-EABA-4394-A238-F7BBB3B9CFD3}" type="pres">
      <dgm:prSet presAssocID="{DF319C5D-F4BE-4795-BD74-F2DAD1C33A71}" presName="parentText" presStyleLbl="node1" presStyleIdx="10" presStyleCnt="11">
        <dgm:presLayoutVars>
          <dgm:chMax val="1"/>
          <dgm:bulletEnabled val="1"/>
        </dgm:presLayoutVars>
      </dgm:prSet>
      <dgm:spPr/>
    </dgm:pt>
    <dgm:pt modelId="{3B416E46-9D45-4F96-B262-347FB2D72D16}" type="pres">
      <dgm:prSet presAssocID="{DF319C5D-F4BE-4795-BD74-F2DAD1C33A71}" presName="descendantText" presStyleLbl="alignAccFollowNode1" presStyleIdx="10" presStyleCnt="11">
        <dgm:presLayoutVars>
          <dgm:bulletEnabled val="1"/>
        </dgm:presLayoutVars>
      </dgm:prSet>
      <dgm:spPr/>
    </dgm:pt>
  </dgm:ptLst>
  <dgm:cxnLst>
    <dgm:cxn modelId="{BEE4F805-9708-4700-94EF-E7384D8D3EAB}" srcId="{511881A2-8E3C-464B-AAAC-D787667D7B0E}" destId="{D7D8A279-A9DA-445F-AE53-F456860BD84E}" srcOrd="0" destOrd="0" parTransId="{F7286A49-E130-45D6-BEAB-A8582DD94E42}" sibTransId="{FAE9C9EA-3878-46F8-8666-DEAF85DE411F}"/>
    <dgm:cxn modelId="{FE8A1E12-741E-47CC-A571-54E8F0BAB72B}" srcId="{8BB4CC6D-4811-4C9B-9E4E-30AC1A80BEF0}" destId="{F65EC216-0057-453E-9BCA-8EA77CD18756}" srcOrd="1" destOrd="0" parTransId="{06825700-A361-4F6F-A7CB-8568936EFEFC}" sibTransId="{F357FC23-46CA-450D-8E61-DAEB5D93FB43}"/>
    <dgm:cxn modelId="{82796D14-0C69-4AB2-9DE5-9F1E6DB81AA7}" type="presOf" srcId="{10E76A2A-EF9E-450B-A796-225B5340FB77}" destId="{F4725E95-0348-4442-99FC-4AE5FE704A73}" srcOrd="0" destOrd="0" presId="urn:microsoft.com/office/officeart/2005/8/layout/vList5"/>
    <dgm:cxn modelId="{B3209B16-662D-431C-AD1B-C05CF255E073}" srcId="{8BB4CC6D-4811-4C9B-9E4E-30AC1A80BEF0}" destId="{C05F1201-8DFA-4172-BE6D-C091B150AEE8}" srcOrd="4" destOrd="0" parTransId="{5C209384-7F61-436D-ABE8-B73F301091EE}" sibTransId="{DD74E563-3E0D-4501-909C-F1133FB6BE40}"/>
    <dgm:cxn modelId="{37DE071F-DD8C-438F-B760-C8122FDC5878}" type="presOf" srcId="{3AFE7AED-C041-4FEA-84D6-7CAECF2E3805}" destId="{EE9993C2-E135-43F0-AB8C-4F2E8FC87772}" srcOrd="0" destOrd="0" presId="urn:microsoft.com/office/officeart/2005/8/layout/vList5"/>
    <dgm:cxn modelId="{E454AD23-6065-4751-88EF-3317F157BA72}" srcId="{8BB4CC6D-4811-4C9B-9E4E-30AC1A80BEF0}" destId="{428F166F-CFC2-4F19-9EFA-AC573544D28C}" srcOrd="3" destOrd="0" parTransId="{F82F2EC2-4F0E-48A1-BB44-663C1E8F3B30}" sibTransId="{AA91325F-F445-4594-B77D-DA6D00DD7B5F}"/>
    <dgm:cxn modelId="{83B49224-80B9-46C0-9BE7-A8F73E594A49}" type="presOf" srcId="{397398F8-32CB-4B17-8B97-F2C902B4302D}" destId="{AD609B7D-92B5-4A4C-9152-F62C81D26671}" srcOrd="0" destOrd="0" presId="urn:microsoft.com/office/officeart/2005/8/layout/vList5"/>
    <dgm:cxn modelId="{F826A125-F785-4063-9F04-027F9A96A072}" srcId="{53D2661F-004C-46AB-A7DE-708E1386FF16}" destId="{3E671209-7999-4665-B77E-87E9EA374F0D}" srcOrd="0" destOrd="0" parTransId="{C689C771-B8B8-4FF5-A70F-3445E9CC9F49}" sibTransId="{91DC1730-BA18-4501-A978-0156137D9CF0}"/>
    <dgm:cxn modelId="{073B9D2C-8723-408B-BE0B-024776AA8044}" srcId="{8BB4CC6D-4811-4C9B-9E4E-30AC1A80BEF0}" destId="{B8DA6A6F-98EF-4EDC-9149-8963E3CCE7BD}" srcOrd="5" destOrd="0" parTransId="{30AE9885-FE84-4B0B-A5E8-ADFB20C123B0}" sibTransId="{2A6E6C6B-8727-418C-8394-971FB9ADEB53}"/>
    <dgm:cxn modelId="{66EDF038-493C-4EDC-945C-1F60510AD8C8}" type="presOf" srcId="{C05F1201-8DFA-4172-BE6D-C091B150AEE8}" destId="{930A3127-071F-47E1-B0FC-15ECBBCC97DD}" srcOrd="0" destOrd="0" presId="urn:microsoft.com/office/officeart/2005/8/layout/vList5"/>
    <dgm:cxn modelId="{3ADC7E5B-3050-428C-86E9-DB107B21E4F1}" srcId="{6EE8AA95-228F-42D9-BF05-AF22268D33D8}" destId="{397398F8-32CB-4B17-8B97-F2C902B4302D}" srcOrd="0" destOrd="0" parTransId="{1C2D713E-818A-4D42-AA10-C3F49D262FA9}" sibTransId="{BC5CF22E-AAC2-41A2-817B-559D6A14E57D}"/>
    <dgm:cxn modelId="{2DBB7F61-91E8-4451-8088-9B89661D4134}" type="presOf" srcId="{B8DA6A6F-98EF-4EDC-9149-8963E3CCE7BD}" destId="{FA62A40A-0AEB-4872-A0C5-391B8C06EED6}" srcOrd="0" destOrd="0" presId="urn:microsoft.com/office/officeart/2005/8/layout/vList5"/>
    <dgm:cxn modelId="{08655B44-29A4-4BF9-B954-66345A8271AB}" type="presOf" srcId="{A514D739-D21D-4C32-9373-3A4A956C3532}" destId="{76994857-3A29-4D4A-B8AB-10D9F7D42ED1}" srcOrd="0" destOrd="0" presId="urn:microsoft.com/office/officeart/2005/8/layout/vList5"/>
    <dgm:cxn modelId="{36852749-ABDF-497E-A527-AB525E9E82E1}" type="presOf" srcId="{53D2661F-004C-46AB-A7DE-708E1386FF16}" destId="{27B2CCF3-13E2-4F9C-98FD-7464C6608051}" srcOrd="0" destOrd="0" presId="urn:microsoft.com/office/officeart/2005/8/layout/vList5"/>
    <dgm:cxn modelId="{E121EE6B-BBD7-44BE-9AF5-2D728AAE2A40}" srcId="{A514D739-D21D-4C32-9373-3A4A956C3532}" destId="{8437A61B-66E3-4341-B69F-C8AA8A2F29B4}" srcOrd="0" destOrd="0" parTransId="{C0F50B6B-8A54-4F61-8824-033A8A3F67F4}" sibTransId="{2BEAB2BD-5CF9-4E18-BD05-19D7DCB9B9D7}"/>
    <dgm:cxn modelId="{E55F1D6D-AE9A-48CC-B55F-2A3A0C55FA52}" srcId="{756033F3-968A-48C0-8AEE-1A8E19F15744}" destId="{10E76A2A-EF9E-450B-A796-225B5340FB77}" srcOrd="0" destOrd="0" parTransId="{7956F611-95D3-4BB7-8379-18B460BB188C}" sibTransId="{89E55EF1-FD14-4825-96BC-F6C1E1593960}"/>
    <dgm:cxn modelId="{AD64614E-A804-4419-89B5-F8EC5EBA75B9}" type="presOf" srcId="{8BB4CC6D-4811-4C9B-9E4E-30AC1A80BEF0}" destId="{63AF2D40-DD0D-4FDA-B33B-FC881272859E}" srcOrd="0" destOrd="0" presId="urn:microsoft.com/office/officeart/2005/8/layout/vList5"/>
    <dgm:cxn modelId="{D09AA774-C76B-4EB0-83CA-EB065DB927CF}" srcId="{8BB4CC6D-4811-4C9B-9E4E-30AC1A80BEF0}" destId="{53D2661F-004C-46AB-A7DE-708E1386FF16}" srcOrd="0" destOrd="0" parTransId="{7788D603-D46D-4475-8992-FFD7914A31AF}" sibTransId="{2C149E16-9797-4DA3-B944-E935068F5D2F}"/>
    <dgm:cxn modelId="{C443C254-0C7E-49B2-ADF0-96372F14CA61}" srcId="{8BB4CC6D-4811-4C9B-9E4E-30AC1A80BEF0}" destId="{DF319C5D-F4BE-4795-BD74-F2DAD1C33A71}" srcOrd="10" destOrd="0" parTransId="{06767322-5EE9-46CA-9CA7-C35607309CEB}" sibTransId="{277C2656-921D-4A04-9B1C-3513FAB02D52}"/>
    <dgm:cxn modelId="{34518455-5ECC-44EC-9466-4018EF5DC7E5}" srcId="{FA90DD98-BE2E-46B3-9D95-E4EA17037655}" destId="{811A11D9-202E-4D6B-A8EE-4F1D6C90D98D}" srcOrd="0" destOrd="0" parTransId="{7FE1347F-78D5-4FE0-AB23-E33DF8C1B6ED}" sibTransId="{6C7E4585-6FB0-4600-BCA3-8FA8C5CD72E8}"/>
    <dgm:cxn modelId="{28539777-7BE7-4F3C-998A-B8A6CB39EAE3}" type="presOf" srcId="{D7D8A279-A9DA-445F-AE53-F456860BD84E}" destId="{37446807-8551-4B65-95C3-E00863A62EC4}" srcOrd="0" destOrd="0" presId="urn:microsoft.com/office/officeart/2005/8/layout/vList5"/>
    <dgm:cxn modelId="{5AB76D7B-7A96-42E8-B3FB-B7D88FF9AE89}" srcId="{DF319C5D-F4BE-4795-BD74-F2DAD1C33A71}" destId="{4F39D171-9418-445C-8CBE-9EBE281CD4BE}" srcOrd="0" destOrd="0" parTransId="{74D8A254-D714-444E-841F-990CD92F1456}" sibTransId="{F48980C6-1F77-4723-81E0-EBC930637687}"/>
    <dgm:cxn modelId="{CE0FA57C-83FA-49A9-84D0-74F332BA364F}" srcId="{8BB4CC6D-4811-4C9B-9E4E-30AC1A80BEF0}" destId="{511881A2-8E3C-464B-AAAC-D787667D7B0E}" srcOrd="8" destOrd="0" parTransId="{577CD9CC-E8E0-4EA3-AF3B-354285A544C3}" sibTransId="{4924D73E-8EB3-4C57-8034-EF8DCC89EA1C}"/>
    <dgm:cxn modelId="{526F6A7D-D470-456D-8162-1015C40D6B9F}" srcId="{F65EC216-0057-453E-9BCA-8EA77CD18756}" destId="{3AFE7AED-C041-4FEA-84D6-7CAECF2E3805}" srcOrd="0" destOrd="0" parTransId="{A317130A-D1C8-4893-8A92-852BE2E4CAD0}" sibTransId="{A0432583-6494-430E-91CB-32D5F2DE7B55}"/>
    <dgm:cxn modelId="{12A26988-55F4-453C-BB22-D63F6814DCEB}" type="presOf" srcId="{4F39D171-9418-445C-8CBE-9EBE281CD4BE}" destId="{3B416E46-9D45-4F96-B262-347FB2D72D16}" srcOrd="0" destOrd="0" presId="urn:microsoft.com/office/officeart/2005/8/layout/vList5"/>
    <dgm:cxn modelId="{B18F458C-0F6F-4CCB-8F61-D2BDC2B87A1D}" srcId="{8BB4CC6D-4811-4C9B-9E4E-30AC1A80BEF0}" destId="{756033F3-968A-48C0-8AEE-1A8E19F15744}" srcOrd="7" destOrd="0" parTransId="{E9DCB8B1-E196-423D-8D12-39A58AEC5F9B}" sibTransId="{897A763E-A171-4E83-86DE-363288D734EE}"/>
    <dgm:cxn modelId="{606F7F8E-74D2-4D84-AA08-1796D1A84B7E}" type="presOf" srcId="{DF319C5D-F4BE-4795-BD74-F2DAD1C33A71}" destId="{75AAF987-EABA-4394-A238-F7BBB3B9CFD3}" srcOrd="0" destOrd="0" presId="urn:microsoft.com/office/officeart/2005/8/layout/vList5"/>
    <dgm:cxn modelId="{AA0D318F-CF5C-4AF5-BEF1-78BE53AEC47D}" type="presOf" srcId="{FA90DD98-BE2E-46B3-9D95-E4EA17037655}" destId="{CFCA62F3-1796-4D1B-A062-8C1BD6380E3B}" srcOrd="0" destOrd="0" presId="urn:microsoft.com/office/officeart/2005/8/layout/vList5"/>
    <dgm:cxn modelId="{8B6A2096-DB65-4169-B6CF-46B414280BEF}" type="presOf" srcId="{C75275EA-6D5F-43F2-AEB5-AC6316B520FC}" destId="{EBA674AE-DFB9-4429-94D3-2A4188CFEF24}" srcOrd="0" destOrd="0" presId="urn:microsoft.com/office/officeart/2005/8/layout/vList5"/>
    <dgm:cxn modelId="{8D3A8896-0AEB-465C-AC87-471E29758AF7}" type="presOf" srcId="{F65EC216-0057-453E-9BCA-8EA77CD18756}" destId="{EE44FC8F-3318-4661-A359-9C78004AF431}" srcOrd="0" destOrd="0" presId="urn:microsoft.com/office/officeart/2005/8/layout/vList5"/>
    <dgm:cxn modelId="{E2084CA3-201F-4CCE-B64E-8F6C3F8672B8}" srcId="{C05F1201-8DFA-4172-BE6D-C091B150AEE8}" destId="{4D01C15D-7AE9-43F0-A5EE-CA9D5A90B257}" srcOrd="0" destOrd="0" parTransId="{7E867958-5EA9-4565-900F-3646F95C6AB8}" sibTransId="{261DE0E6-6329-4E04-9E0A-BA2A25FCBB86}"/>
    <dgm:cxn modelId="{B6F2E5A7-8A97-46E8-8149-D0AA71D7AEBF}" type="presOf" srcId="{428F166F-CFC2-4F19-9EFA-AC573544D28C}" destId="{09B6B6DB-B609-4F01-9DCD-135D58F5AA52}" srcOrd="0" destOrd="0" presId="urn:microsoft.com/office/officeart/2005/8/layout/vList5"/>
    <dgm:cxn modelId="{CA82F8C2-7650-4CB0-8693-5BD0EFB9D169}" type="presOf" srcId="{511881A2-8E3C-464B-AAAC-D787667D7B0E}" destId="{5E8D6592-FAED-47EB-AA6F-BB2D94E8859F}" srcOrd="0" destOrd="0" presId="urn:microsoft.com/office/officeart/2005/8/layout/vList5"/>
    <dgm:cxn modelId="{FFF2FBC2-BA51-425A-BF24-4BAEB83A0EA2}" srcId="{8BB4CC6D-4811-4C9B-9E4E-30AC1A80BEF0}" destId="{6EE8AA95-228F-42D9-BF05-AF22268D33D8}" srcOrd="2" destOrd="0" parTransId="{4B8A314B-F174-4662-83CA-0B5B0704924B}" sibTransId="{6129BE22-E2B0-470D-92D6-67B3FD85934B}"/>
    <dgm:cxn modelId="{1EC542C6-413E-4DC5-9A8D-3B786302DC89}" type="presOf" srcId="{811A11D9-202E-4D6B-A8EE-4F1D6C90D98D}" destId="{87680EDC-0A7E-446B-B60E-88D7C04C9A26}" srcOrd="0" destOrd="0" presId="urn:microsoft.com/office/officeart/2005/8/layout/vList5"/>
    <dgm:cxn modelId="{5E78B3C6-C55F-4B58-9AF1-4FDF1706BC2E}" srcId="{B8DA6A6F-98EF-4EDC-9149-8963E3CCE7BD}" destId="{C75275EA-6D5F-43F2-AEB5-AC6316B520FC}" srcOrd="0" destOrd="0" parTransId="{589E26F6-A263-4FE2-A7D3-51DE85B1D112}" sibTransId="{57A3B3FF-22DB-49C8-8AEF-526EA6B9BB2E}"/>
    <dgm:cxn modelId="{378D4DC9-C7DE-488D-8818-45FDD8E88009}" srcId="{8BB4CC6D-4811-4C9B-9E4E-30AC1A80BEF0}" destId="{FA90DD98-BE2E-46B3-9D95-E4EA17037655}" srcOrd="6" destOrd="0" parTransId="{A368215A-34A6-426C-B050-694713A24330}" sibTransId="{A414C870-A667-446A-BEFB-BADED35CD1DF}"/>
    <dgm:cxn modelId="{FC274ED0-F5D6-4BB6-BE5C-C33B6AC8A508}" srcId="{428F166F-CFC2-4F19-9EFA-AC573544D28C}" destId="{28A6F487-1508-4F8C-99DF-44E6442EF8C2}" srcOrd="0" destOrd="0" parTransId="{2D6C579F-8F80-46AF-87CF-ECE2A6487D31}" sibTransId="{B6EA0BFE-E031-4D8E-B42D-863BACDC88E1}"/>
    <dgm:cxn modelId="{5324F8D1-DF97-4C68-A9AA-64EB09968B14}" type="presOf" srcId="{8437A61B-66E3-4341-B69F-C8AA8A2F29B4}" destId="{8DA0E19C-1475-4E4B-90C5-6BC682D39A06}" srcOrd="0" destOrd="0" presId="urn:microsoft.com/office/officeart/2005/8/layout/vList5"/>
    <dgm:cxn modelId="{1487A3D6-214C-4DFF-9E75-A1EFFB7A048E}" type="presOf" srcId="{6EE8AA95-228F-42D9-BF05-AF22268D33D8}" destId="{45AB5FAE-841F-4B44-9FBA-FA7F09E239FC}" srcOrd="0" destOrd="0" presId="urn:microsoft.com/office/officeart/2005/8/layout/vList5"/>
    <dgm:cxn modelId="{0FE9D7D8-CB1B-429E-981D-7998676F4050}" type="presOf" srcId="{4D01C15D-7AE9-43F0-A5EE-CA9D5A90B257}" destId="{864C51A6-875C-46DA-910F-948EC9481A29}" srcOrd="0" destOrd="0" presId="urn:microsoft.com/office/officeart/2005/8/layout/vList5"/>
    <dgm:cxn modelId="{AA23D3DC-6667-42E8-BE6A-28FDA1BAA683}" type="presOf" srcId="{3E671209-7999-4665-B77E-87E9EA374F0D}" destId="{CD6971A5-526A-46FC-A55E-AFEFCF3BE46C}" srcOrd="0" destOrd="0" presId="urn:microsoft.com/office/officeart/2005/8/layout/vList5"/>
    <dgm:cxn modelId="{75446DE8-86E0-4F3F-B863-0C13884278B2}" srcId="{8BB4CC6D-4811-4C9B-9E4E-30AC1A80BEF0}" destId="{A514D739-D21D-4C32-9373-3A4A956C3532}" srcOrd="9" destOrd="0" parTransId="{E529257A-9C8D-4F69-9B89-6A6A8B72199A}" sibTransId="{1FDEDA68-323D-4982-B67F-6FCB6DD1E811}"/>
    <dgm:cxn modelId="{6CC079EC-209B-4186-B715-554A43F4780A}" type="presOf" srcId="{756033F3-968A-48C0-8AEE-1A8E19F15744}" destId="{8294FFF4-0BBE-45C2-938D-78F0F6D8FCF1}" srcOrd="0" destOrd="0" presId="urn:microsoft.com/office/officeart/2005/8/layout/vList5"/>
    <dgm:cxn modelId="{1A8C41F6-5B2D-4417-93D9-9A3FBF04F403}" type="presOf" srcId="{28A6F487-1508-4F8C-99DF-44E6442EF8C2}" destId="{1B1141B6-FEB8-46FD-9CD5-1F285A878641}" srcOrd="0" destOrd="0" presId="urn:microsoft.com/office/officeart/2005/8/layout/vList5"/>
    <dgm:cxn modelId="{F3E359D7-9C98-4CBE-97FA-F4FA2AD97BB6}" type="presParOf" srcId="{63AF2D40-DD0D-4FDA-B33B-FC881272859E}" destId="{8FE39F30-CB56-4E6D-A73A-38820A976DB7}" srcOrd="0" destOrd="0" presId="urn:microsoft.com/office/officeart/2005/8/layout/vList5"/>
    <dgm:cxn modelId="{7E3CAB6C-DBEE-4D12-A21C-BCE53031F3F8}" type="presParOf" srcId="{8FE39F30-CB56-4E6D-A73A-38820A976DB7}" destId="{27B2CCF3-13E2-4F9C-98FD-7464C6608051}" srcOrd="0" destOrd="0" presId="urn:microsoft.com/office/officeart/2005/8/layout/vList5"/>
    <dgm:cxn modelId="{B47A982B-AAA6-4D69-BC88-2ABE28732E14}" type="presParOf" srcId="{8FE39F30-CB56-4E6D-A73A-38820A976DB7}" destId="{CD6971A5-526A-46FC-A55E-AFEFCF3BE46C}" srcOrd="1" destOrd="0" presId="urn:microsoft.com/office/officeart/2005/8/layout/vList5"/>
    <dgm:cxn modelId="{18CCDE40-AF4F-49DC-8156-D84DAA40E1E1}" type="presParOf" srcId="{63AF2D40-DD0D-4FDA-B33B-FC881272859E}" destId="{728ED4C6-5EB2-4896-958D-037EEA24B506}" srcOrd="1" destOrd="0" presId="urn:microsoft.com/office/officeart/2005/8/layout/vList5"/>
    <dgm:cxn modelId="{736572D0-1D10-45E3-A391-B315FA6E2451}" type="presParOf" srcId="{63AF2D40-DD0D-4FDA-B33B-FC881272859E}" destId="{FC8A8E8F-3800-4E55-B954-C3B64DFAD91A}" srcOrd="2" destOrd="0" presId="urn:microsoft.com/office/officeart/2005/8/layout/vList5"/>
    <dgm:cxn modelId="{EFE55EF6-78B3-482B-9E18-A5163F79C445}" type="presParOf" srcId="{FC8A8E8F-3800-4E55-B954-C3B64DFAD91A}" destId="{EE44FC8F-3318-4661-A359-9C78004AF431}" srcOrd="0" destOrd="0" presId="urn:microsoft.com/office/officeart/2005/8/layout/vList5"/>
    <dgm:cxn modelId="{B5C6485D-7609-4078-9CEF-A048D59C0FFA}" type="presParOf" srcId="{FC8A8E8F-3800-4E55-B954-C3B64DFAD91A}" destId="{EE9993C2-E135-43F0-AB8C-4F2E8FC87772}" srcOrd="1" destOrd="0" presId="urn:microsoft.com/office/officeart/2005/8/layout/vList5"/>
    <dgm:cxn modelId="{F9A64A22-46D7-47DA-989F-D55A8D9B9BB9}" type="presParOf" srcId="{63AF2D40-DD0D-4FDA-B33B-FC881272859E}" destId="{21F0CFBF-EF25-4FC8-9B70-EE9B34C03976}" srcOrd="3" destOrd="0" presId="urn:microsoft.com/office/officeart/2005/8/layout/vList5"/>
    <dgm:cxn modelId="{871FF509-80A3-46DF-A8ED-FD95D04A43F3}" type="presParOf" srcId="{63AF2D40-DD0D-4FDA-B33B-FC881272859E}" destId="{3D588256-DB87-4808-8327-26CB65838F93}" srcOrd="4" destOrd="0" presId="urn:microsoft.com/office/officeart/2005/8/layout/vList5"/>
    <dgm:cxn modelId="{CAB17912-4718-4071-970F-DE0183390A2C}" type="presParOf" srcId="{3D588256-DB87-4808-8327-26CB65838F93}" destId="{45AB5FAE-841F-4B44-9FBA-FA7F09E239FC}" srcOrd="0" destOrd="0" presId="urn:microsoft.com/office/officeart/2005/8/layout/vList5"/>
    <dgm:cxn modelId="{2CA5574F-651C-4F07-BC7C-066A51B39ADC}" type="presParOf" srcId="{3D588256-DB87-4808-8327-26CB65838F93}" destId="{AD609B7D-92B5-4A4C-9152-F62C81D26671}" srcOrd="1" destOrd="0" presId="urn:microsoft.com/office/officeart/2005/8/layout/vList5"/>
    <dgm:cxn modelId="{173C0837-481A-4F50-AF42-540634B2610B}" type="presParOf" srcId="{63AF2D40-DD0D-4FDA-B33B-FC881272859E}" destId="{B07E4077-8E92-40F5-BBFA-9E3227627F48}" srcOrd="5" destOrd="0" presId="urn:microsoft.com/office/officeart/2005/8/layout/vList5"/>
    <dgm:cxn modelId="{D11CE94F-CCB3-452D-962F-D0E4EEA80FE0}" type="presParOf" srcId="{63AF2D40-DD0D-4FDA-B33B-FC881272859E}" destId="{2EAE7846-4158-43BE-8A57-CFFD81B0E641}" srcOrd="6" destOrd="0" presId="urn:microsoft.com/office/officeart/2005/8/layout/vList5"/>
    <dgm:cxn modelId="{455854CF-A6C6-46E9-A1AF-5833332B2BCA}" type="presParOf" srcId="{2EAE7846-4158-43BE-8A57-CFFD81B0E641}" destId="{09B6B6DB-B609-4F01-9DCD-135D58F5AA52}" srcOrd="0" destOrd="0" presId="urn:microsoft.com/office/officeart/2005/8/layout/vList5"/>
    <dgm:cxn modelId="{084C6E0E-F7AC-4FAB-8063-9AD52E9ACCC8}" type="presParOf" srcId="{2EAE7846-4158-43BE-8A57-CFFD81B0E641}" destId="{1B1141B6-FEB8-46FD-9CD5-1F285A878641}" srcOrd="1" destOrd="0" presId="urn:microsoft.com/office/officeart/2005/8/layout/vList5"/>
    <dgm:cxn modelId="{C069CDBC-5E34-4854-ACBB-B62A1A099954}" type="presParOf" srcId="{63AF2D40-DD0D-4FDA-B33B-FC881272859E}" destId="{D055E0DF-FF54-4FC6-839C-58CDAF710007}" srcOrd="7" destOrd="0" presId="urn:microsoft.com/office/officeart/2005/8/layout/vList5"/>
    <dgm:cxn modelId="{5D495DF7-27A3-4D53-881B-B45637E02209}" type="presParOf" srcId="{63AF2D40-DD0D-4FDA-B33B-FC881272859E}" destId="{84561C2F-E68B-4819-8A45-2C3978C4BC86}" srcOrd="8" destOrd="0" presId="urn:microsoft.com/office/officeart/2005/8/layout/vList5"/>
    <dgm:cxn modelId="{89242E8C-B336-4A24-9938-8E73DB2DF51F}" type="presParOf" srcId="{84561C2F-E68B-4819-8A45-2C3978C4BC86}" destId="{930A3127-071F-47E1-B0FC-15ECBBCC97DD}" srcOrd="0" destOrd="0" presId="urn:microsoft.com/office/officeart/2005/8/layout/vList5"/>
    <dgm:cxn modelId="{FFCCCB70-3754-4C99-94FA-C195E1A09D8D}" type="presParOf" srcId="{84561C2F-E68B-4819-8A45-2C3978C4BC86}" destId="{864C51A6-875C-46DA-910F-948EC9481A29}" srcOrd="1" destOrd="0" presId="urn:microsoft.com/office/officeart/2005/8/layout/vList5"/>
    <dgm:cxn modelId="{E3D4002E-1161-4F2F-97F6-55D714595576}" type="presParOf" srcId="{63AF2D40-DD0D-4FDA-B33B-FC881272859E}" destId="{354D9ED0-E1FF-4613-9755-0CF50F0B5A2D}" srcOrd="9" destOrd="0" presId="urn:microsoft.com/office/officeart/2005/8/layout/vList5"/>
    <dgm:cxn modelId="{74B72F78-2BCE-4CE5-8D98-1730B826A9EE}" type="presParOf" srcId="{63AF2D40-DD0D-4FDA-B33B-FC881272859E}" destId="{231568C0-5DFB-46AC-B0D0-8794B951ED7E}" srcOrd="10" destOrd="0" presId="urn:microsoft.com/office/officeart/2005/8/layout/vList5"/>
    <dgm:cxn modelId="{9FF5A44B-86E6-4D5E-9599-0067186CCB1D}" type="presParOf" srcId="{231568C0-5DFB-46AC-B0D0-8794B951ED7E}" destId="{FA62A40A-0AEB-4872-A0C5-391B8C06EED6}" srcOrd="0" destOrd="0" presId="urn:microsoft.com/office/officeart/2005/8/layout/vList5"/>
    <dgm:cxn modelId="{14C6B63D-0477-4103-9AE8-D178F7506E95}" type="presParOf" srcId="{231568C0-5DFB-46AC-B0D0-8794B951ED7E}" destId="{EBA674AE-DFB9-4429-94D3-2A4188CFEF24}" srcOrd="1" destOrd="0" presId="urn:microsoft.com/office/officeart/2005/8/layout/vList5"/>
    <dgm:cxn modelId="{192E45FE-C5B7-4AE8-8265-6CAEB1BB3E51}" type="presParOf" srcId="{63AF2D40-DD0D-4FDA-B33B-FC881272859E}" destId="{232134AD-1B15-4BCD-B287-17DF54826DE6}" srcOrd="11" destOrd="0" presId="urn:microsoft.com/office/officeart/2005/8/layout/vList5"/>
    <dgm:cxn modelId="{86894000-64A7-4494-8151-98DEBE86C226}" type="presParOf" srcId="{63AF2D40-DD0D-4FDA-B33B-FC881272859E}" destId="{AD6B0845-AE55-4D43-8E6B-664797A23EB5}" srcOrd="12" destOrd="0" presId="urn:microsoft.com/office/officeart/2005/8/layout/vList5"/>
    <dgm:cxn modelId="{5B17DF02-F5A9-407B-910B-27CD6B68611A}" type="presParOf" srcId="{AD6B0845-AE55-4D43-8E6B-664797A23EB5}" destId="{CFCA62F3-1796-4D1B-A062-8C1BD6380E3B}" srcOrd="0" destOrd="0" presId="urn:microsoft.com/office/officeart/2005/8/layout/vList5"/>
    <dgm:cxn modelId="{C746362B-AC42-44CE-9DC5-383985CCC229}" type="presParOf" srcId="{AD6B0845-AE55-4D43-8E6B-664797A23EB5}" destId="{87680EDC-0A7E-446B-B60E-88D7C04C9A26}" srcOrd="1" destOrd="0" presId="urn:microsoft.com/office/officeart/2005/8/layout/vList5"/>
    <dgm:cxn modelId="{864E1817-4CAE-4F36-8F2C-3760FD17ACDA}" type="presParOf" srcId="{63AF2D40-DD0D-4FDA-B33B-FC881272859E}" destId="{F53CB566-D5F9-464C-8BEE-666D00CD7D29}" srcOrd="13" destOrd="0" presId="urn:microsoft.com/office/officeart/2005/8/layout/vList5"/>
    <dgm:cxn modelId="{2B8D844E-413B-4DC5-9E9D-B1757C037E42}" type="presParOf" srcId="{63AF2D40-DD0D-4FDA-B33B-FC881272859E}" destId="{251B7EA4-C83D-466D-A2C2-A6525163DE85}" srcOrd="14" destOrd="0" presId="urn:microsoft.com/office/officeart/2005/8/layout/vList5"/>
    <dgm:cxn modelId="{E21D36F4-D4F3-41D6-9CCD-359398D9C0A1}" type="presParOf" srcId="{251B7EA4-C83D-466D-A2C2-A6525163DE85}" destId="{8294FFF4-0BBE-45C2-938D-78F0F6D8FCF1}" srcOrd="0" destOrd="0" presId="urn:microsoft.com/office/officeart/2005/8/layout/vList5"/>
    <dgm:cxn modelId="{CFD32A5A-96B0-4AB4-8E90-FCF9F40B592D}" type="presParOf" srcId="{251B7EA4-C83D-466D-A2C2-A6525163DE85}" destId="{F4725E95-0348-4442-99FC-4AE5FE704A73}" srcOrd="1" destOrd="0" presId="urn:microsoft.com/office/officeart/2005/8/layout/vList5"/>
    <dgm:cxn modelId="{76216252-983C-4C53-AEED-CFDC7ED84904}" type="presParOf" srcId="{63AF2D40-DD0D-4FDA-B33B-FC881272859E}" destId="{A219D783-4E7E-4AC4-A15A-72130A70B9C0}" srcOrd="15" destOrd="0" presId="urn:microsoft.com/office/officeart/2005/8/layout/vList5"/>
    <dgm:cxn modelId="{05CD9AF8-5896-45F1-852B-487B52C328B7}" type="presParOf" srcId="{63AF2D40-DD0D-4FDA-B33B-FC881272859E}" destId="{CFD9B61A-1B9A-4789-99C8-2E42196C282D}" srcOrd="16" destOrd="0" presId="urn:microsoft.com/office/officeart/2005/8/layout/vList5"/>
    <dgm:cxn modelId="{86F30CD3-1133-488D-B480-A87FBF486945}" type="presParOf" srcId="{CFD9B61A-1B9A-4789-99C8-2E42196C282D}" destId="{5E8D6592-FAED-47EB-AA6F-BB2D94E8859F}" srcOrd="0" destOrd="0" presId="urn:microsoft.com/office/officeart/2005/8/layout/vList5"/>
    <dgm:cxn modelId="{50C34BC0-699B-402C-9C00-D870B0A161CA}" type="presParOf" srcId="{CFD9B61A-1B9A-4789-99C8-2E42196C282D}" destId="{37446807-8551-4B65-95C3-E00863A62EC4}" srcOrd="1" destOrd="0" presId="urn:microsoft.com/office/officeart/2005/8/layout/vList5"/>
    <dgm:cxn modelId="{BAE3E6D9-0D01-4A49-99D7-D0392DDB05F3}" type="presParOf" srcId="{63AF2D40-DD0D-4FDA-B33B-FC881272859E}" destId="{9E94D18E-2FA8-4774-BAB4-2523DC12B657}" srcOrd="17" destOrd="0" presId="urn:microsoft.com/office/officeart/2005/8/layout/vList5"/>
    <dgm:cxn modelId="{0936AF23-0E9A-4399-87A0-5A101D964EE8}" type="presParOf" srcId="{63AF2D40-DD0D-4FDA-B33B-FC881272859E}" destId="{31810B15-3CA3-4D31-896A-BD393A272CB7}" srcOrd="18" destOrd="0" presId="urn:microsoft.com/office/officeart/2005/8/layout/vList5"/>
    <dgm:cxn modelId="{7673479F-A6C5-487A-82E3-954F01785488}" type="presParOf" srcId="{31810B15-3CA3-4D31-896A-BD393A272CB7}" destId="{76994857-3A29-4D4A-B8AB-10D9F7D42ED1}" srcOrd="0" destOrd="0" presId="urn:microsoft.com/office/officeart/2005/8/layout/vList5"/>
    <dgm:cxn modelId="{63B5D14C-C566-441E-9C40-E09647BF9D49}" type="presParOf" srcId="{31810B15-3CA3-4D31-896A-BD393A272CB7}" destId="{8DA0E19C-1475-4E4B-90C5-6BC682D39A06}" srcOrd="1" destOrd="0" presId="urn:microsoft.com/office/officeart/2005/8/layout/vList5"/>
    <dgm:cxn modelId="{800C7C55-F9CF-4836-A8F1-369529EBE1B5}" type="presParOf" srcId="{63AF2D40-DD0D-4FDA-B33B-FC881272859E}" destId="{F28DD2E1-7EB1-496D-957C-31F30FB44680}" srcOrd="19" destOrd="0" presId="urn:microsoft.com/office/officeart/2005/8/layout/vList5"/>
    <dgm:cxn modelId="{4B52B2AF-6BCD-47EB-B8BE-3AD37100BDD5}" type="presParOf" srcId="{63AF2D40-DD0D-4FDA-B33B-FC881272859E}" destId="{A759C909-9DCC-4791-A1F7-A0DABED663C2}" srcOrd="20" destOrd="0" presId="urn:microsoft.com/office/officeart/2005/8/layout/vList5"/>
    <dgm:cxn modelId="{9487EF02-780C-4890-B31C-C952D00DB0A5}" type="presParOf" srcId="{A759C909-9DCC-4791-A1F7-A0DABED663C2}" destId="{75AAF987-EABA-4394-A238-F7BBB3B9CFD3}" srcOrd="0" destOrd="0" presId="urn:microsoft.com/office/officeart/2005/8/layout/vList5"/>
    <dgm:cxn modelId="{93270320-19AF-4445-AF81-DB56904BF473}" type="presParOf" srcId="{A759C909-9DCC-4791-A1F7-A0DABED663C2}" destId="{3B416E46-9D45-4F96-B262-347FB2D72D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233007" cy="3466614"/>
        <a:chOff x="0" y="0"/>
        <a:chExt cx="7233007" cy="3466614"/>
      </a:xfrm>
    </dsp:grpSpPr>
    <dsp:sp modelId="{9078B9D1-C08F-4F25-8054-B6680EE2E41E}">
      <dsp:nvSpPr>
        <dsp:cNvPr id="3" name="直接连接符 2"/>
        <dsp:cNvSpPr/>
      </dsp:nvSpPr>
      <dsp:spPr bwMode="white">
        <a:xfrm>
          <a:off x="0" y="0"/>
          <a:ext cx="7233007" cy="0"/>
        </a:xfrm>
        <a:prstGeom prst="line">
          <a:avLst/>
        </a:prstGeom>
      </dsp:spPr>
      <dsp:style>
        <a:lnRef idx="1">
          <a:schemeClr val="accent3">
            <a:shade val="80000"/>
          </a:schemeClr>
        </a:lnRef>
        <a:fillRef idx="3">
          <a:schemeClr val="accent3">
            <a:shade val="8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0" y="0"/>
        <a:ext cx="7233007" cy="0"/>
      </dsp:txXfrm>
    </dsp:sp>
    <dsp:sp modelId="{DCFED2D5-CDA2-4F27-AD8D-1B1DCFE53B09}">
      <dsp:nvSpPr>
        <dsp:cNvPr id="4" name="矩形 3"/>
        <dsp:cNvSpPr/>
      </dsp:nvSpPr>
      <dsp:spPr bwMode="white">
        <a:xfrm>
          <a:off x="0" y="0"/>
          <a:ext cx="1446601" cy="346661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43840" tIns="243840" rIns="243840" bIns="243840" anchor="t"/>
        <a:lstStyle>
          <a:lvl1pPr algn="l">
            <a:defRPr sz="6400"/>
          </a:lvl1pPr>
          <a:lvl2pPr marL="285750" indent="-285750" algn="l">
            <a:defRPr sz="4900"/>
          </a:lvl2pPr>
          <a:lvl3pPr marL="571500" indent="-285750" algn="l">
            <a:defRPr sz="4900"/>
          </a:lvl3pPr>
          <a:lvl4pPr marL="857250" indent="-285750" algn="l">
            <a:defRPr sz="4900"/>
          </a:lvl4pPr>
          <a:lvl5pPr marL="1143000" indent="-285750" algn="l">
            <a:defRPr sz="4900"/>
          </a:lvl5pPr>
          <a:lvl6pPr marL="1428750" indent="-285750" algn="l">
            <a:defRPr sz="4900"/>
          </a:lvl6pPr>
          <a:lvl7pPr marL="1714500" indent="-285750" algn="l">
            <a:defRPr sz="4900"/>
          </a:lvl7pPr>
          <a:lvl8pPr marL="2000250" indent="-285750" algn="l">
            <a:defRPr sz="4900"/>
          </a:lvl8pPr>
          <a:lvl9pPr marL="2286000" indent="-285750" algn="l">
            <a:defRPr sz="4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dirty="0">
            <a:solidFill>
              <a:schemeClr val="tx1"/>
            </a:solidFill>
          </a:endParaRPr>
        </a:p>
      </dsp:txBody>
      <dsp:txXfrm>
        <a:off x="0" y="0"/>
        <a:ext cx="1446601" cy="3466614"/>
      </dsp:txXfrm>
    </dsp:sp>
    <dsp:sp modelId="{0AADA3B4-AB02-495C-96E0-51E2D5B93EB7}">
      <dsp:nvSpPr>
        <dsp:cNvPr id="5" name="矩形 4"/>
        <dsp:cNvSpPr/>
      </dsp:nvSpPr>
      <dsp:spPr bwMode="white">
        <a:xfrm>
          <a:off x="1555097" y="40784"/>
          <a:ext cx="2784708" cy="81567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14300" tIns="114300" rIns="114300" bIns="1143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dirty="0">
              <a:solidFill>
                <a:schemeClr val="tx1"/>
              </a:solidFill>
              <a:hlinkClick r:id="rId1" action="ppaction://hlinksldjump"/>
            </a:rPr>
            <a:t>1. </a:t>
          </a:r>
          <a:r>
            <a:rPr lang="zh-CN" altLang="en-US" dirty="0">
              <a:solidFill>
                <a:schemeClr val="tx1"/>
              </a:solidFill>
              <a:hlinkClick r:id="rId1" action="ppaction://hlinksldjump"/>
            </a:rPr>
            <a:t>文件导入</a:t>
          </a:r>
          <a:endParaRPr lang="zh-CN" altLang="en-US" dirty="0">
            <a:solidFill>
              <a:schemeClr val="tx1"/>
            </a:solidFill>
          </a:endParaRPr>
        </a:p>
      </dsp:txBody>
      <dsp:txXfrm>
        <a:off x="1555097" y="40784"/>
        <a:ext cx="2784708" cy="815674"/>
      </dsp:txXfrm>
    </dsp:sp>
    <dsp:sp modelId="{28E60AD4-8008-410A-A6D5-C253DCAEFE24}">
      <dsp:nvSpPr>
        <dsp:cNvPr id="6" name="直接连接符 5"/>
        <dsp:cNvSpPr/>
      </dsp:nvSpPr>
      <dsp:spPr bwMode="white">
        <a:xfrm>
          <a:off x="1446601" y="856458"/>
          <a:ext cx="5786406" cy="0"/>
        </a:xfrm>
        <a:prstGeom prst="line">
          <a:avLst/>
        </a:prstGeom>
      </dsp:spPr>
      <dsp:style>
        <a:lnRef idx="1">
          <a:schemeClr val="accent3"/>
        </a:lnRef>
        <a:fillRef idx="0">
          <a:schemeClr val="accent3"/>
        </a:fillRef>
        <a:effectRef idx="1">
          <a:scrgbClr r="0" g="0" b="0"/>
        </a:effectRef>
        <a:fontRef idx="minor"/>
      </dsp:style>
      <dsp:txXfrm>
        <a:off x="1446601" y="856458"/>
        <a:ext cx="5786406" cy="0"/>
      </dsp:txXfrm>
    </dsp:sp>
    <dsp:sp modelId="{9C4D027D-48D5-4FB8-88B0-FC68E6DBB59E}">
      <dsp:nvSpPr>
        <dsp:cNvPr id="7" name="矩形 6"/>
        <dsp:cNvSpPr/>
      </dsp:nvSpPr>
      <dsp:spPr bwMode="white">
        <a:xfrm>
          <a:off x="1555097" y="897241"/>
          <a:ext cx="2784708" cy="81567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14300" tIns="114300" rIns="114300" bIns="1143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tx1"/>
              </a:solidFill>
              <a:hlinkClick r:id="rId2" action="ppaction://hlinksldjump"/>
            </a:rPr>
            <a:t>2. </a:t>
          </a:r>
          <a:r>
            <a:rPr lang="zh-CN" altLang="en-US" dirty="0">
              <a:solidFill>
                <a:schemeClr val="tx1"/>
              </a:solidFill>
              <a:hlinkClick r:id="rId2" action="ppaction://hlinksldjump"/>
            </a:rPr>
            <a:t>知识点概述</a:t>
          </a:r>
          <a:r>
            <a:rPr lang="en-US" altLang="zh-CN" dirty="0">
              <a:solidFill>
                <a:schemeClr val="tx1"/>
              </a:solidFill>
            </a:rPr>
            <a:t>                  </a:t>
          </a:r>
          <a:endParaRPr lang="zh-CN" altLang="en-US" dirty="0">
            <a:solidFill>
              <a:schemeClr val="tx1"/>
            </a:solidFill>
          </a:endParaRPr>
        </a:p>
      </dsp:txBody>
      <dsp:txXfrm>
        <a:off x="1555097" y="897241"/>
        <a:ext cx="2784708" cy="815674"/>
      </dsp:txXfrm>
    </dsp:sp>
    <dsp:sp modelId="{B5102958-699A-4041-8112-4A9C8AF82EAD}">
      <dsp:nvSpPr>
        <dsp:cNvPr id="8" name="矩形 7"/>
        <dsp:cNvSpPr/>
      </dsp:nvSpPr>
      <dsp:spPr bwMode="white">
        <a:xfrm>
          <a:off x="4448299" y="897241"/>
          <a:ext cx="2784708" cy="40783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4769" tIns="64769" rIns="64769" bIns="64769" anchor="t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tx1"/>
              </a:solidFill>
              <a:hlinkClick r:id="rId3" action="ppaction://hlinksldjump"/>
            </a:rPr>
            <a:t>1.</a:t>
          </a:r>
          <a:r>
            <a:rPr lang="zh-CN" altLang="en-US" dirty="0">
              <a:solidFill>
                <a:schemeClr val="tx1"/>
              </a:solidFill>
              <a:hlinkClick r:id="rId3" action="ppaction://hlinksldjump"/>
            </a:rPr>
            <a:t>文件管理</a:t>
          </a:r>
          <a:endParaRPr lang="zh-CN" altLang="en-US" dirty="0">
            <a:solidFill>
              <a:schemeClr val="tx1"/>
            </a:solidFill>
          </a:endParaRPr>
        </a:p>
      </dsp:txBody>
      <dsp:txXfrm>
        <a:off x="4448299" y="897241"/>
        <a:ext cx="2784708" cy="407837"/>
      </dsp:txXfrm>
    </dsp:sp>
    <dsp:sp modelId="{9EC9B520-D35D-4C6B-B19A-B2D7BC80E912}">
      <dsp:nvSpPr>
        <dsp:cNvPr id="9" name="直接连接符 8"/>
        <dsp:cNvSpPr/>
      </dsp:nvSpPr>
      <dsp:spPr bwMode="white">
        <a:xfrm>
          <a:off x="4339804" y="1305078"/>
          <a:ext cx="2784708" cy="0"/>
        </a:xfrm>
        <a:prstGeom prst="line">
          <a:avLst/>
        </a:prstGeom>
      </dsp:spPr>
      <dsp:style>
        <a:lnRef idx="1">
          <a:schemeClr val="accent3"/>
        </a:lnRef>
        <a:fillRef idx="0">
          <a:schemeClr val="accent3"/>
        </a:fillRef>
        <a:effectRef idx="1">
          <a:scrgbClr r="0" g="0" b="0"/>
        </a:effectRef>
        <a:fontRef idx="minor"/>
      </dsp:style>
      <dsp:txXfrm>
        <a:off x="4339804" y="1305078"/>
        <a:ext cx="2784708" cy="0"/>
      </dsp:txXfrm>
    </dsp:sp>
    <dsp:sp modelId="{B893ED6D-47CE-4DD9-8507-062BCFB026A1}">
      <dsp:nvSpPr>
        <dsp:cNvPr id="10" name="矩形 9"/>
        <dsp:cNvSpPr/>
      </dsp:nvSpPr>
      <dsp:spPr bwMode="white">
        <a:xfrm>
          <a:off x="4448299" y="1305078"/>
          <a:ext cx="2784708" cy="40783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4769" tIns="64769" rIns="64769" bIns="64769" anchor="t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tx1"/>
              </a:solidFill>
              <a:hlinkClick r:id="rId4" action="ppaction://hlinksldjump"/>
            </a:rPr>
            <a:t>2. </a:t>
          </a:r>
          <a:r>
            <a:rPr lang="zh-CN" altLang="en-US" dirty="0">
              <a:solidFill>
                <a:schemeClr val="tx1"/>
              </a:solidFill>
              <a:hlinkClick r:id="rId4" action="ppaction://hlinksldjump"/>
            </a:rPr>
            <a:t>流的概念及使用</a:t>
          </a:r>
          <a:endParaRPr lang="zh-CN" altLang="en-US" dirty="0">
            <a:solidFill>
              <a:schemeClr val="tx1"/>
            </a:solidFill>
          </a:endParaRPr>
        </a:p>
      </dsp:txBody>
      <dsp:txXfrm>
        <a:off x="4448299" y="1305078"/>
        <a:ext cx="2784708" cy="407837"/>
      </dsp:txXfrm>
    </dsp:sp>
    <dsp:sp modelId="{7AFB8FBD-41DF-4D7B-8474-B1539A17FFFB}">
      <dsp:nvSpPr>
        <dsp:cNvPr id="11" name="直接连接符 10"/>
        <dsp:cNvSpPr/>
      </dsp:nvSpPr>
      <dsp:spPr bwMode="white">
        <a:xfrm>
          <a:off x="1446601" y="1712915"/>
          <a:ext cx="5786406" cy="0"/>
        </a:xfrm>
        <a:prstGeom prst="line">
          <a:avLst/>
        </a:prstGeom>
      </dsp:spPr>
      <dsp:style>
        <a:lnRef idx="1">
          <a:schemeClr val="accent3"/>
        </a:lnRef>
        <a:fillRef idx="0">
          <a:schemeClr val="accent3"/>
        </a:fillRef>
        <a:effectRef idx="1">
          <a:scrgbClr r="0" g="0" b="0"/>
        </a:effectRef>
        <a:fontRef idx="minor"/>
      </dsp:style>
      <dsp:txXfrm>
        <a:off x="1446601" y="1712915"/>
        <a:ext cx="5786406" cy="0"/>
      </dsp:txXfrm>
    </dsp:sp>
    <dsp:sp modelId="{D287E7F8-2A2D-4C40-8FAC-7DF9B677DA2C}">
      <dsp:nvSpPr>
        <dsp:cNvPr id="12" name="矩形 11"/>
        <dsp:cNvSpPr/>
      </dsp:nvSpPr>
      <dsp:spPr bwMode="white">
        <a:xfrm>
          <a:off x="1555097" y="1753699"/>
          <a:ext cx="2784708" cy="81567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14300" tIns="114300" rIns="114300" bIns="1143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tx1"/>
              </a:solidFill>
              <a:hlinkClick r:id="rId5" action="ppaction://hlinksldjump"/>
            </a:rPr>
            <a:t>3. </a:t>
          </a:r>
          <a:r>
            <a:rPr lang="zh-CN" altLang="en-US" dirty="0">
              <a:solidFill>
                <a:schemeClr val="tx1"/>
              </a:solidFill>
              <a:hlinkClick r:id="rId5" action="ppaction://hlinksldjump"/>
            </a:rPr>
            <a:t>项目实践</a:t>
          </a:r>
          <a:endParaRPr lang="zh-CN" altLang="en-US" dirty="0">
            <a:solidFill>
              <a:schemeClr val="tx1"/>
            </a:solidFill>
          </a:endParaRPr>
        </a:p>
      </dsp:txBody>
      <dsp:txXfrm>
        <a:off x="1555097" y="1753699"/>
        <a:ext cx="2784708" cy="815674"/>
      </dsp:txXfrm>
    </dsp:sp>
    <dsp:sp modelId="{90E6F0B7-4678-4B28-8085-BFB8486DCC99}">
      <dsp:nvSpPr>
        <dsp:cNvPr id="13" name="直接连接符 12"/>
        <dsp:cNvSpPr/>
      </dsp:nvSpPr>
      <dsp:spPr bwMode="white">
        <a:xfrm>
          <a:off x="1446601" y="2569373"/>
          <a:ext cx="5786406" cy="0"/>
        </a:xfrm>
        <a:prstGeom prst="line">
          <a:avLst/>
        </a:prstGeom>
      </dsp:spPr>
      <dsp:style>
        <a:lnRef idx="1">
          <a:schemeClr val="accent3"/>
        </a:lnRef>
        <a:fillRef idx="0">
          <a:schemeClr val="accent3"/>
        </a:fillRef>
        <a:effectRef idx="1">
          <a:scrgbClr r="0" g="0" b="0"/>
        </a:effectRef>
        <a:fontRef idx="minor"/>
      </dsp:style>
      <dsp:txXfrm>
        <a:off x="1446601" y="2569373"/>
        <a:ext cx="5786406" cy="0"/>
      </dsp:txXfrm>
    </dsp:sp>
    <dsp:sp modelId="{80CB8447-0728-41D6-B7A9-6829BF235962}">
      <dsp:nvSpPr>
        <dsp:cNvPr id="14" name="矩形 13"/>
        <dsp:cNvSpPr/>
      </dsp:nvSpPr>
      <dsp:spPr bwMode="white">
        <a:xfrm>
          <a:off x="1555097" y="2610156"/>
          <a:ext cx="2784708" cy="81567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14300" tIns="114300" rIns="114300" bIns="1143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tx1"/>
              </a:solidFill>
              <a:hlinkClick r:id="rId6" action="ppaction://hlinksldjump"/>
            </a:rPr>
            <a:t>4. </a:t>
          </a:r>
          <a:r>
            <a:rPr lang="zh-CN" altLang="en-US" dirty="0">
              <a:solidFill>
                <a:schemeClr val="tx1"/>
              </a:solidFill>
              <a:hlinkClick r:id="rId6" action="ppaction://hlinksldjump"/>
            </a:rPr>
            <a:t>实作强化</a:t>
          </a:r>
          <a:endParaRPr lang="zh-CN" altLang="en-US" dirty="0">
            <a:solidFill>
              <a:schemeClr val="tx1"/>
            </a:solidFill>
          </a:endParaRPr>
        </a:p>
      </dsp:txBody>
      <dsp:txXfrm>
        <a:off x="1555097" y="2610156"/>
        <a:ext cx="2784708" cy="815674"/>
      </dsp:txXfrm>
    </dsp:sp>
    <dsp:sp modelId="{33E0CD9B-3F13-4C84-87E9-263E8686C653}">
      <dsp:nvSpPr>
        <dsp:cNvPr id="15" name="直接连接符 14"/>
        <dsp:cNvSpPr/>
      </dsp:nvSpPr>
      <dsp:spPr bwMode="white">
        <a:xfrm>
          <a:off x="1446601" y="3425830"/>
          <a:ext cx="5786406" cy="0"/>
        </a:xfrm>
        <a:prstGeom prst="line">
          <a:avLst/>
        </a:prstGeom>
      </dsp:spPr>
      <dsp:style>
        <a:lnRef idx="1">
          <a:schemeClr val="accent3"/>
        </a:lnRef>
        <a:fillRef idx="0">
          <a:schemeClr val="accent3"/>
        </a:fillRef>
        <a:effectRef idx="1">
          <a:scrgbClr r="0" g="0" b="0"/>
        </a:effectRef>
        <a:fontRef idx="minor"/>
      </dsp:style>
      <dsp:txXfrm>
        <a:off x="1446601" y="3425830"/>
        <a:ext cx="5786406" cy="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676394" cy="3917482"/>
        <a:chOff x="0" y="0"/>
        <a:chExt cx="9676394" cy="3917482"/>
      </a:xfrm>
    </dsp:grpSpPr>
    <dsp:sp modelId="{A011678E-9D54-48F6-82E4-AF3E8D5D8955}">
      <dsp:nvSpPr>
        <dsp:cNvPr id="4" name="同侧圆角矩形 3"/>
        <dsp:cNvSpPr/>
      </dsp:nvSpPr>
      <dsp:spPr bwMode="white">
        <a:xfrm rot="5400000">
          <a:off x="6202359" y="-2624460"/>
          <a:ext cx="755177" cy="6192892"/>
        </a:xfrm>
        <a:prstGeom prst="round2SameRect">
          <a:avLst/>
        </a:prstGeom>
        <a:sp3d extrusionH="12700" prstMaterial="plastic">
          <a:bevelT w="50800" h="50800"/>
        </a:sp3d>
      </dsp:spPr>
      <dsp:style>
        <a:lnRef idx="1">
          <a:schemeClr val="dk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zh-CN" altLang="en-US" dirty="0">
              <a:solidFill>
                <a:schemeClr val="dk1"/>
              </a:solidFill>
            </a:rPr>
            <a:t>根据 </a:t>
          </a:r>
          <a:r>
            <a:rPr lang="en-US" altLang="zh-CN" dirty="0">
              <a:solidFill>
                <a:schemeClr val="dk1"/>
              </a:solidFill>
            </a:rPr>
            <a:t>parent </a:t>
          </a:r>
          <a:r>
            <a:rPr lang="zh-CN" altLang="en-US" dirty="0">
              <a:solidFill>
                <a:schemeClr val="dk1"/>
              </a:solidFill>
            </a:rPr>
            <a:t>的抽象路径名和 </a:t>
          </a:r>
          <a:r>
            <a:rPr lang="en-US" altLang="zh-CN" dirty="0">
              <a:solidFill>
                <a:schemeClr val="dk1"/>
              </a:solidFill>
            </a:rPr>
            <a:t>child </a:t>
          </a:r>
          <a:r>
            <a:rPr lang="zh-CN" altLang="en-US" dirty="0">
              <a:solidFill>
                <a:schemeClr val="dk1"/>
              </a:solidFill>
            </a:rPr>
            <a:t>路径名字符串创建一个新的文件对象。</a:t>
          </a:r>
          <a:endParaRPr>
            <a:solidFill>
              <a:schemeClr val="dk1"/>
            </a:solidFill>
          </a:endParaRPr>
        </a:p>
      </dsp:txBody>
      <dsp:txXfrm rot="5400000">
        <a:off x="6202359" y="-2624460"/>
        <a:ext cx="755177" cy="6192892"/>
      </dsp:txXfrm>
    </dsp:sp>
    <dsp:sp modelId="{81ECCA15-62C2-4A90-8A51-6F6928F4EC3E}">
      <dsp:nvSpPr>
        <dsp:cNvPr id="3" name="圆角矩形 2"/>
        <dsp:cNvSpPr/>
      </dsp:nvSpPr>
      <dsp:spPr bwMode="white">
        <a:xfrm>
          <a:off x="0" y="0"/>
          <a:ext cx="3483502" cy="943972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AutoNum type="arabicPeriod"/>
          </a:pPr>
          <a:r>
            <a:rPr lang="en-US" altLang="zh-CN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1.File (File parent, String child)</a:t>
          </a:r>
          <a:r>
            <a:rPr lang="zh-CN" altLang="en-US" dirty="0">
              <a:solidFill>
                <a:schemeClr val="dk1"/>
              </a:solidFill>
            </a:rPr>
            <a:t>：</a:t>
          </a:r>
          <a:endParaRPr>
            <a:solidFill>
              <a:schemeClr val="dk1"/>
            </a:solidFill>
          </a:endParaRPr>
        </a:p>
      </dsp:txBody>
      <dsp:txXfrm>
        <a:off x="0" y="0"/>
        <a:ext cx="3483502" cy="943972"/>
      </dsp:txXfrm>
    </dsp:sp>
    <dsp:sp modelId="{433669EF-F9A6-44B1-8ECC-EDE089B82BF6}">
      <dsp:nvSpPr>
        <dsp:cNvPr id="6" name="同侧圆角矩形 5"/>
        <dsp:cNvSpPr/>
      </dsp:nvSpPr>
      <dsp:spPr bwMode="white">
        <a:xfrm rot="5400000">
          <a:off x="6202359" y="-1633290"/>
          <a:ext cx="755177" cy="6192892"/>
        </a:xfrm>
        <a:prstGeom prst="round2SameRect">
          <a:avLst/>
        </a:prstGeom>
        <a:sp3d extrusionH="12700" prstMaterial="plastic">
          <a:bevelT w="50800" h="50800"/>
        </a:sp3d>
      </dsp:spPr>
      <dsp:style>
        <a:lnRef idx="1">
          <a:schemeClr val="dk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通过路径名创建一个文件对象。</a:t>
          </a:r>
          <a:endParaRPr lang="en-US" altLang="zh-CN" dirty="0">
            <a:solidFill>
              <a:schemeClr val="dk1"/>
            </a:solidFill>
          </a:endParaRPr>
        </a:p>
      </dsp:txBody>
      <dsp:txXfrm rot="5400000">
        <a:off x="6202359" y="-1633290"/>
        <a:ext cx="755177" cy="6192892"/>
      </dsp:txXfrm>
    </dsp:sp>
    <dsp:sp modelId="{CB08EC71-788B-4F9D-ACE4-C30B79C547C9}">
      <dsp:nvSpPr>
        <dsp:cNvPr id="5" name="圆角矩形 4"/>
        <dsp:cNvSpPr/>
      </dsp:nvSpPr>
      <dsp:spPr bwMode="white">
        <a:xfrm>
          <a:off x="0" y="991170"/>
          <a:ext cx="3483502" cy="943972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2. File (String pathname)</a:t>
          </a:r>
          <a:r>
            <a:rPr lang="zh-CN" altLang="en-US" dirty="0">
              <a:solidFill>
                <a:schemeClr val="dk1"/>
              </a:solidFill>
            </a:rPr>
            <a:t>：</a:t>
          </a:r>
          <a:endParaRPr>
            <a:solidFill>
              <a:schemeClr val="dk1"/>
            </a:solidFill>
          </a:endParaRPr>
        </a:p>
      </dsp:txBody>
      <dsp:txXfrm>
        <a:off x="0" y="991170"/>
        <a:ext cx="3483502" cy="943972"/>
      </dsp:txXfrm>
    </dsp:sp>
    <dsp:sp modelId="{1652ABF9-173C-4ECD-A3D3-FE4BCA886FE9}">
      <dsp:nvSpPr>
        <dsp:cNvPr id="8" name="同侧圆角矩形 7"/>
        <dsp:cNvSpPr/>
      </dsp:nvSpPr>
      <dsp:spPr bwMode="white">
        <a:xfrm rot="5400000">
          <a:off x="6202359" y="-642120"/>
          <a:ext cx="755177" cy="6192892"/>
        </a:xfrm>
        <a:prstGeom prst="round2SameRect">
          <a:avLst/>
        </a:prstGeom>
        <a:sp3d extrusionH="12700" prstMaterial="plastic">
          <a:bevelT w="50800" h="50800"/>
        </a:sp3d>
      </dsp:spPr>
      <dsp:style>
        <a:lnRef idx="1">
          <a:schemeClr val="dk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</a:rPr>
            <a:t>通过 </a:t>
          </a:r>
          <a:r>
            <a:rPr lang="en-US" altLang="zh-CN" dirty="0">
              <a:solidFill>
                <a:schemeClr val="dk1"/>
              </a:solidFill>
            </a:rPr>
            <a:t>parent </a:t>
          </a:r>
          <a:r>
            <a:rPr lang="zh-CN" altLang="en-US" dirty="0">
              <a:solidFill>
                <a:schemeClr val="dk1"/>
              </a:solidFill>
            </a:rPr>
            <a:t>路径名字和 </a:t>
          </a:r>
          <a:r>
            <a:rPr lang="en-US" altLang="zh-CN" dirty="0">
              <a:solidFill>
                <a:schemeClr val="dk1"/>
              </a:solidFill>
            </a:rPr>
            <a:t>child </a:t>
          </a:r>
          <a:r>
            <a:rPr lang="zh-CN" altLang="en-US" dirty="0">
              <a:solidFill>
                <a:schemeClr val="dk1"/>
              </a:solidFill>
            </a:rPr>
            <a:t>文件名创建一个文件对象。</a:t>
          </a:r>
          <a:endParaRPr lang="en-US" altLang="zh-CN" dirty="0">
            <a:solidFill>
              <a:schemeClr val="dk1"/>
            </a:solidFill>
          </a:endParaRPr>
        </a:p>
      </dsp:txBody>
      <dsp:txXfrm rot="5400000">
        <a:off x="6202359" y="-642120"/>
        <a:ext cx="755177" cy="6192892"/>
      </dsp:txXfrm>
    </dsp:sp>
    <dsp:sp modelId="{A1F34620-BB51-4926-9019-A91F09719A4C}">
      <dsp:nvSpPr>
        <dsp:cNvPr id="7" name="圆角矩形 6"/>
        <dsp:cNvSpPr/>
      </dsp:nvSpPr>
      <dsp:spPr bwMode="white">
        <a:xfrm>
          <a:off x="0" y="1982340"/>
          <a:ext cx="3483502" cy="943972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3. File (String parent, String child)</a:t>
          </a:r>
          <a:r>
            <a:rPr lang="zh-CN" altLang="en-US" dirty="0">
              <a:solidFill>
                <a:schemeClr val="dk1"/>
              </a:solidFill>
            </a:rPr>
            <a:t>：</a:t>
          </a:r>
          <a:endParaRPr lang="en-US" altLang="zh-CN" dirty="0">
            <a:solidFill>
              <a:schemeClr val="dk1"/>
            </a:solidFill>
          </a:endParaRPr>
        </a:p>
      </dsp:txBody>
      <dsp:txXfrm>
        <a:off x="0" y="1982340"/>
        <a:ext cx="3483502" cy="943972"/>
      </dsp:txXfrm>
    </dsp:sp>
    <dsp:sp modelId="{28F8CD66-08E1-4AE4-A83D-0DA45AD49F51}">
      <dsp:nvSpPr>
        <dsp:cNvPr id="10" name="同侧圆角矩形 9"/>
        <dsp:cNvSpPr/>
      </dsp:nvSpPr>
      <dsp:spPr bwMode="white">
        <a:xfrm rot="5400000">
          <a:off x="6202359" y="349050"/>
          <a:ext cx="755177" cy="6192892"/>
        </a:xfrm>
        <a:prstGeom prst="round2SameRect">
          <a:avLst/>
        </a:prstGeom>
        <a:sp3d extrusionH="12700" prstMaterial="plastic">
          <a:bevelT w="50800" h="50800"/>
        </a:sp3d>
      </dsp:spPr>
      <dsp:style>
        <a:lnRef idx="1">
          <a:schemeClr val="dk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通过给定的 </a:t>
          </a:r>
          <a:r>
            <a:rPr lang="en-US" altLang="zh-CN">
              <a:solidFill>
                <a:schemeClr val="dk1"/>
              </a:solidFill>
            </a:rPr>
            <a:t>URI </a:t>
          </a:r>
          <a:r>
            <a:rPr lang="zh-CN" altLang="en-US">
              <a:solidFill>
                <a:schemeClr val="dk1"/>
              </a:solidFill>
            </a:rPr>
            <a:t>路径创建一个文件对象。</a:t>
          </a:r>
          <a:endParaRPr lang="en-US" altLang="zh-CN" dirty="0">
            <a:solidFill>
              <a:schemeClr val="dk1"/>
            </a:solidFill>
          </a:endParaRPr>
        </a:p>
      </dsp:txBody>
      <dsp:txXfrm rot="5400000">
        <a:off x="6202359" y="349050"/>
        <a:ext cx="755177" cy="6192892"/>
      </dsp:txXfrm>
    </dsp:sp>
    <dsp:sp modelId="{A8F717CA-5870-4543-923C-417B6D23CECB}">
      <dsp:nvSpPr>
        <dsp:cNvPr id="9" name="圆角矩形 8"/>
        <dsp:cNvSpPr/>
      </dsp:nvSpPr>
      <dsp:spPr bwMode="white">
        <a:xfrm>
          <a:off x="0" y="2973510"/>
          <a:ext cx="3483502" cy="943972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dk1">
            <a:shade val="80000"/>
          </a:schemeClr>
        </a:lnRef>
        <a:fillRef idx="3">
          <a:schemeClr val="lt1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4. File (URI </a:t>
          </a:r>
          <a:r>
            <a:rPr lang="en-US" altLang="zh-CN" dirty="0" err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uri</a:t>
          </a:r>
          <a:r>
            <a:rPr lang="en-US" altLang="zh-CN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zh-CN" altLang="en-US" dirty="0">
              <a:solidFill>
                <a:schemeClr val="dk1"/>
              </a:solidFill>
            </a:rPr>
            <a:t>：</a:t>
          </a:r>
          <a:endParaRPr lang="en-US" altLang="zh-CN" dirty="0">
            <a:solidFill>
              <a:schemeClr val="dk1"/>
            </a:solidFill>
          </a:endParaRPr>
        </a:p>
      </dsp:txBody>
      <dsp:txXfrm>
        <a:off x="0" y="2973510"/>
        <a:ext cx="3483502" cy="9439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411510" cy="4592301"/>
        <a:chOff x="0" y="0"/>
        <a:chExt cx="8411510" cy="4592301"/>
      </a:xfrm>
    </dsp:grpSpPr>
    <dsp:sp modelId="{CD6971A5-526A-46FC-A55E-AFEFCF3BE46C}">
      <dsp:nvSpPr>
        <dsp:cNvPr id="4" name="同侧圆角矩形 3"/>
        <dsp:cNvSpPr/>
      </dsp:nvSpPr>
      <dsp:spPr bwMode="white">
        <a:xfrm rot="5400000">
          <a:off x="5560095" y="-2492018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创建一个指定的文件</a:t>
          </a:r>
          <a:r>
            <a: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不是文件夹。 需要注意文件路径必须存在。</a:t>
          </a:r>
          <a:endParaRPr>
            <a:solidFill>
              <a:schemeClr val="dk1"/>
            </a:solidFill>
          </a:endParaRPr>
        </a:p>
      </dsp:txBody>
      <dsp:txXfrm rot="5400000">
        <a:off x="5560095" y="-2492018"/>
        <a:ext cx="319464" cy="5383366"/>
      </dsp:txXfrm>
    </dsp:sp>
    <dsp:sp modelId="{27B2CCF3-13E2-4F9C-98FD-7464C6608051}">
      <dsp:nvSpPr>
        <dsp:cNvPr id="3" name="圆角矩形 2"/>
        <dsp:cNvSpPr/>
      </dsp:nvSpPr>
      <dsp:spPr bwMode="white">
        <a:xfrm>
          <a:off x="0" y="0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1. public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createNewFile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()throws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IOException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0"/>
        <a:ext cx="3028144" cy="399331"/>
      </dsp:txXfrm>
    </dsp:sp>
    <dsp:sp modelId="{EE9993C2-E135-43F0-AB8C-4F2E8FC87772}">
      <dsp:nvSpPr>
        <dsp:cNvPr id="6" name="同侧圆角矩形 5"/>
        <dsp:cNvSpPr/>
      </dsp:nvSpPr>
      <dsp:spPr bwMode="white">
        <a:xfrm rot="5400000">
          <a:off x="5560095" y="-2072721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判断文件或文件夹是否存在。</a:t>
          </a:r>
          <a:endParaRPr>
            <a:solidFill>
              <a:schemeClr val="dk1"/>
            </a:solidFill>
          </a:endParaRPr>
        </a:p>
      </dsp:txBody>
      <dsp:txXfrm rot="5400000">
        <a:off x="5560095" y="-2072721"/>
        <a:ext cx="319464" cy="5383366"/>
      </dsp:txXfrm>
    </dsp:sp>
    <dsp:sp modelId="{EE44FC8F-3318-4661-A359-9C78004AF431}">
      <dsp:nvSpPr>
        <dsp:cNvPr id="5" name="圆角矩形 4"/>
        <dsp:cNvSpPr/>
      </dsp:nvSpPr>
      <dsp:spPr bwMode="white">
        <a:xfrm>
          <a:off x="0" y="419297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2. public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exists()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419297"/>
        <a:ext cx="3028144" cy="399331"/>
      </dsp:txXfrm>
    </dsp:sp>
    <dsp:sp modelId="{AD609B7D-92B5-4A4C-9152-F62C81D26671}">
      <dsp:nvSpPr>
        <dsp:cNvPr id="8" name="同侧圆角矩形 7"/>
        <dsp:cNvSpPr/>
      </dsp:nvSpPr>
      <dsp:spPr bwMode="white">
        <a:xfrm rot="5400000">
          <a:off x="5560095" y="-1653424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删除文件或文件夹。 如果删除的是文件夹则需要首先删除该文件夹中的文件</a:t>
          </a:r>
          <a:r>
            <a: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然后再删除文件夹。</a:t>
          </a:r>
          <a:endParaRPr>
            <a:solidFill>
              <a:schemeClr val="dk1"/>
            </a:solidFill>
          </a:endParaRPr>
        </a:p>
      </dsp:txBody>
      <dsp:txXfrm rot="5400000">
        <a:off x="5560095" y="-1653424"/>
        <a:ext cx="319464" cy="5383366"/>
      </dsp:txXfrm>
    </dsp:sp>
    <dsp:sp modelId="{45AB5FAE-841F-4B44-9FBA-FA7F09E239FC}">
      <dsp:nvSpPr>
        <dsp:cNvPr id="7" name="圆角矩形 6"/>
        <dsp:cNvSpPr/>
      </dsp:nvSpPr>
      <dsp:spPr bwMode="white">
        <a:xfrm>
          <a:off x="0" y="838594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3. public </a:t>
          </a:r>
          <a:r>
            <a:rPr lang="en-US" altLang="en-US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en-US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delete()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838594"/>
        <a:ext cx="3028144" cy="399331"/>
      </dsp:txXfrm>
    </dsp:sp>
    <dsp:sp modelId="{1B1141B6-FEB8-46FD-9CD5-1F285A878641}">
      <dsp:nvSpPr>
        <dsp:cNvPr id="10" name="同侧圆角矩形 9"/>
        <dsp:cNvSpPr/>
      </dsp:nvSpPr>
      <dsp:spPr bwMode="white">
        <a:xfrm rot="5400000">
          <a:off x="5560095" y="-1234127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返回文件或文件夹的名字。</a:t>
          </a:r>
          <a:endParaRPr>
            <a:solidFill>
              <a:schemeClr val="dk1"/>
            </a:solidFill>
          </a:endParaRPr>
        </a:p>
      </dsp:txBody>
      <dsp:txXfrm rot="5400000">
        <a:off x="5560095" y="-1234127"/>
        <a:ext cx="319464" cy="5383366"/>
      </dsp:txXfrm>
    </dsp:sp>
    <dsp:sp modelId="{09B6B6DB-B609-4F01-9DCD-135D58F5AA52}">
      <dsp:nvSpPr>
        <dsp:cNvPr id="9" name="圆角矩形 8"/>
        <dsp:cNvSpPr/>
      </dsp:nvSpPr>
      <dsp:spPr bwMode="white">
        <a:xfrm>
          <a:off x="0" y="1257891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4. public String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getName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1257891"/>
        <a:ext cx="3028144" cy="399331"/>
      </dsp:txXfrm>
    </dsp:sp>
    <dsp:sp modelId="{864C51A6-875C-46DA-910F-948EC9481A29}">
      <dsp:nvSpPr>
        <dsp:cNvPr id="12" name="同侧圆角矩形 11"/>
        <dsp:cNvSpPr/>
      </dsp:nvSpPr>
      <dsp:spPr bwMode="white">
        <a:xfrm rot="5400000">
          <a:off x="5560095" y="-814830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获取文件或文件夹的绝对路径。</a:t>
          </a:r>
          <a:endParaRPr>
            <a:solidFill>
              <a:schemeClr val="dk1"/>
            </a:solidFill>
          </a:endParaRPr>
        </a:p>
      </dsp:txBody>
      <dsp:txXfrm rot="5400000">
        <a:off x="5560095" y="-814830"/>
        <a:ext cx="319464" cy="5383366"/>
      </dsp:txXfrm>
    </dsp:sp>
    <dsp:sp modelId="{930A3127-071F-47E1-B0FC-15ECBBCC97DD}">
      <dsp:nvSpPr>
        <dsp:cNvPr id="11" name="圆角矩形 10"/>
        <dsp:cNvSpPr/>
      </dsp:nvSpPr>
      <dsp:spPr bwMode="white">
        <a:xfrm>
          <a:off x="0" y="1677188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5. public String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getAbsolutePath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1677188"/>
        <a:ext cx="3028144" cy="399331"/>
      </dsp:txXfrm>
    </dsp:sp>
    <dsp:sp modelId="{EBA674AE-DFB9-4429-94D3-2A4188CFEF24}">
      <dsp:nvSpPr>
        <dsp:cNvPr id="14" name="同侧圆角矩形 13"/>
        <dsp:cNvSpPr/>
      </dsp:nvSpPr>
      <dsp:spPr bwMode="white">
        <a:xfrm rot="5400000">
          <a:off x="5560095" y="-395533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获取文件或文件夹的路径。</a:t>
          </a:r>
          <a:endParaRPr>
            <a:solidFill>
              <a:schemeClr val="dk1"/>
            </a:solidFill>
          </a:endParaRPr>
        </a:p>
      </dsp:txBody>
      <dsp:txXfrm rot="5400000">
        <a:off x="5560095" y="-395533"/>
        <a:ext cx="319464" cy="5383366"/>
      </dsp:txXfrm>
    </dsp:sp>
    <dsp:sp modelId="{FA62A40A-0AEB-4872-A0C5-391B8C06EED6}">
      <dsp:nvSpPr>
        <dsp:cNvPr id="13" name="圆角矩形 12"/>
        <dsp:cNvSpPr/>
      </dsp:nvSpPr>
      <dsp:spPr bwMode="white">
        <a:xfrm>
          <a:off x="0" y="2096485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6.public String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getParent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  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2096485"/>
        <a:ext cx="3028144" cy="399331"/>
      </dsp:txXfrm>
    </dsp:sp>
    <dsp:sp modelId="{87680EDC-0A7E-446B-B60E-88D7C04C9A26}">
      <dsp:nvSpPr>
        <dsp:cNvPr id="16" name="同侧圆角矩形 15"/>
        <dsp:cNvSpPr/>
      </dsp:nvSpPr>
      <dsp:spPr bwMode="white">
        <a:xfrm rot="5400000">
          <a:off x="5560095" y="23764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判断是否是文件。</a:t>
          </a:r>
          <a:endParaRPr>
            <a:solidFill>
              <a:schemeClr val="dk1"/>
            </a:solidFill>
          </a:endParaRPr>
        </a:p>
      </dsp:txBody>
      <dsp:txXfrm rot="5400000">
        <a:off x="5560095" y="23764"/>
        <a:ext cx="319464" cy="5383366"/>
      </dsp:txXfrm>
    </dsp:sp>
    <dsp:sp modelId="{CFCA62F3-1796-4D1B-A062-8C1BD6380E3B}">
      <dsp:nvSpPr>
        <dsp:cNvPr id="15" name="圆角矩形 14"/>
        <dsp:cNvSpPr/>
      </dsp:nvSpPr>
      <dsp:spPr bwMode="white">
        <a:xfrm>
          <a:off x="0" y="2515782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7. public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isFile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     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2515782"/>
        <a:ext cx="3028144" cy="399331"/>
      </dsp:txXfrm>
    </dsp:sp>
    <dsp:sp modelId="{F4725E95-0348-4442-99FC-4AE5FE704A73}">
      <dsp:nvSpPr>
        <dsp:cNvPr id="18" name="同侧圆角矩形 17"/>
        <dsp:cNvSpPr/>
      </dsp:nvSpPr>
      <dsp:spPr bwMode="white">
        <a:xfrm rot="5400000">
          <a:off x="5560095" y="443061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返回文件的字节数。</a:t>
          </a:r>
          <a:endParaRPr>
            <a:solidFill>
              <a:schemeClr val="dk1"/>
            </a:solidFill>
          </a:endParaRPr>
        </a:p>
      </dsp:txBody>
      <dsp:txXfrm rot="5400000">
        <a:off x="5560095" y="443061"/>
        <a:ext cx="319464" cy="5383366"/>
      </dsp:txXfrm>
    </dsp:sp>
    <dsp:sp modelId="{8294FFF4-0BBE-45C2-938D-78F0F6D8FCF1}">
      <dsp:nvSpPr>
        <dsp:cNvPr id="17" name="圆角矩形 16"/>
        <dsp:cNvSpPr/>
      </dsp:nvSpPr>
      <dsp:spPr bwMode="white">
        <a:xfrm>
          <a:off x="0" y="2935079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8. public long length()  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2935079"/>
        <a:ext cx="3028144" cy="399331"/>
      </dsp:txXfrm>
    </dsp:sp>
    <dsp:sp modelId="{37446807-8551-4B65-95C3-E00863A62EC4}">
      <dsp:nvSpPr>
        <dsp:cNvPr id="20" name="同侧圆角矩形 19"/>
        <dsp:cNvSpPr/>
      </dsp:nvSpPr>
      <dsp:spPr bwMode="white">
        <a:xfrm rot="5400000">
          <a:off x="5560095" y="862358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返回文件夹下所有的文件或文件夹的名字。</a:t>
          </a:r>
          <a:endParaRPr>
            <a:solidFill>
              <a:schemeClr val="dk1"/>
            </a:solidFill>
          </a:endParaRPr>
        </a:p>
      </dsp:txBody>
      <dsp:txXfrm rot="5400000">
        <a:off x="5560095" y="862358"/>
        <a:ext cx="319464" cy="5383366"/>
      </dsp:txXfrm>
    </dsp:sp>
    <dsp:sp modelId="{5E8D6592-FAED-47EB-AA6F-BB2D94E8859F}">
      <dsp:nvSpPr>
        <dsp:cNvPr id="19" name="圆角矩形 18"/>
        <dsp:cNvSpPr/>
      </dsp:nvSpPr>
      <dsp:spPr bwMode="white">
        <a:xfrm>
          <a:off x="0" y="3354376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9. public String [] list()        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3354376"/>
        <a:ext cx="3028144" cy="399331"/>
      </dsp:txXfrm>
    </dsp:sp>
    <dsp:sp modelId="{8DA0E19C-1475-4E4B-90C5-6BC682D39A06}">
      <dsp:nvSpPr>
        <dsp:cNvPr id="22" name="同侧圆角矩形 21"/>
        <dsp:cNvSpPr/>
      </dsp:nvSpPr>
      <dsp:spPr bwMode="white">
        <a:xfrm rot="5400000">
          <a:off x="5560095" y="1281655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创建文件夹。 注意</a:t>
          </a:r>
          <a:r>
            <a:rPr lang="en-US" altLang="zh-CN" sz="1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: </a:t>
          </a:r>
          <a:r>
            <a:rPr lang="zh-CN" altLang="en-US" sz="1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要创建的文件夹的上一级目录存在。</a:t>
          </a:r>
          <a:endParaRPr lang="zh-CN" altLang="en-US" sz="120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5560095" y="1281655"/>
        <a:ext cx="319464" cy="5383366"/>
      </dsp:txXfrm>
    </dsp:sp>
    <dsp:sp modelId="{76994857-3A29-4D4A-B8AB-10D9F7D42ED1}">
      <dsp:nvSpPr>
        <dsp:cNvPr id="21" name="圆角矩形 20"/>
        <dsp:cNvSpPr/>
      </dsp:nvSpPr>
      <dsp:spPr bwMode="white">
        <a:xfrm>
          <a:off x="0" y="3773673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10. public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boolean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 </a:t>
          </a:r>
          <a:r>
            <a:rPr lang="en-US" altLang="zh-CN" sz="1100" dirty="0" err="1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mkdir</a:t>
          </a:r>
          <a:r>
            <a:rPr lang="en-US" altLang="zh-CN" sz="11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()</a:t>
          </a:r>
          <a:endParaRPr lang="zh-CN" altLang="en-US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3773673"/>
        <a:ext cx="3028144" cy="399331"/>
      </dsp:txXfrm>
    </dsp:sp>
    <dsp:sp modelId="{3B416E46-9D45-4F96-B262-347FB2D72D16}">
      <dsp:nvSpPr>
        <dsp:cNvPr id="24" name="同侧圆角矩形 23"/>
        <dsp:cNvSpPr/>
      </dsp:nvSpPr>
      <dsp:spPr bwMode="white">
        <a:xfrm rot="5400000">
          <a:off x="5560095" y="1700953"/>
          <a:ext cx="319464" cy="5383366"/>
        </a:xfrm>
        <a:prstGeom prst="round2SameRect">
          <a:avLst/>
        </a:prstGeom>
      </dsp:spPr>
      <dsp:style>
        <a:lnRef idx="1">
          <a:schemeClr val="accent1">
            <a:alpha val="90000"/>
          </a:schemeClr>
        </a:lnRef>
        <a:fillRef idx="1">
          <a:schemeClr val="l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45719" tIns="22859" rIns="45719" bIns="22859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创建文件夹</a:t>
          </a:r>
          <a:r>
            <a: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如果要创建的文件夹的上一级目录不存在</a:t>
          </a:r>
          <a:r>
            <a: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, </a:t>
          </a:r>
          <a:r>
            <a: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也会同时创建。</a:t>
          </a:r>
          <a:endParaRPr>
            <a:solidFill>
              <a:schemeClr val="dk1"/>
            </a:solidFill>
          </a:endParaRPr>
        </a:p>
      </dsp:txBody>
      <dsp:txXfrm rot="5400000">
        <a:off x="5560095" y="1700953"/>
        <a:ext cx="319464" cy="5383366"/>
      </dsp:txXfrm>
    </dsp:sp>
    <dsp:sp modelId="{75AAF987-EABA-4394-A238-F7BBB3B9CFD3}">
      <dsp:nvSpPr>
        <dsp:cNvPr id="23" name="圆角矩形 22"/>
        <dsp:cNvSpPr/>
      </dsp:nvSpPr>
      <dsp:spPr bwMode="white">
        <a:xfrm>
          <a:off x="0" y="4192970"/>
          <a:ext cx="3028144" cy="399331"/>
        </a:xfrm>
        <a:prstGeom prst="roundRect">
          <a:avLst/>
        </a:prstGeom>
      </dsp:spPr>
      <dsp:style>
        <a:lnRef idx="0">
          <a:schemeClr val="accent1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41910" tIns="20955" rIns="41910" bIns="2095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rPr>
            <a:t>11. public boolean mkdirs()</a:t>
          </a:r>
          <a:endParaRPr lang="en-US" altLang="zh-CN" sz="1100" dirty="0">
            <a:solidFill>
              <a:schemeClr val="dk1"/>
            </a:solidFill>
            <a:latin typeface="Arial" panose="020B0604020202020204" pitchFamily="34" charset="0"/>
            <a:ea typeface="微软雅黑" panose="020B0503020204020204" pitchFamily="34" charset="-122"/>
            <a:cs typeface="Arial" panose="020B0604020202020204" pitchFamily="34" charset="0"/>
          </a:endParaRPr>
        </a:p>
      </dsp:txBody>
      <dsp:txXfrm>
        <a:off x="0" y="4192970"/>
        <a:ext cx="3028144" cy="399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24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8.xml"/><Relationship Id="rId1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-21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6145" y="2921170"/>
            <a:ext cx="645971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第十章  文件操作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620" y="250256"/>
            <a:ext cx="10515600" cy="64874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endParaRPr lang="en-US" altLang="zh-CN" sz="1800" dirty="0"/>
          </a:p>
          <a:p>
            <a:pPr marL="0" indent="0">
              <a:buNone/>
            </a:pPr>
            <a:r>
              <a:rPr lang="zh-CN" altLang="en-US" sz="1800" b="1" dirty="0"/>
              <a:t>该程序的运行结果如下</a:t>
            </a:r>
            <a:r>
              <a:rPr lang="en-US" altLang="zh-CN" sz="1800" b="1" dirty="0"/>
              <a:t>:</a:t>
            </a:r>
            <a:endParaRPr lang="en-US" altLang="zh-CN" sz="1800" b="1" dirty="0"/>
          </a:p>
          <a:p>
            <a:r>
              <a:rPr lang="zh-CN" altLang="en-US" sz="1800" dirty="0"/>
              <a:t>该文件夹不存在</a:t>
            </a:r>
            <a:r>
              <a:rPr lang="en-US" altLang="zh-CN" sz="1800" dirty="0"/>
              <a:t>, </a:t>
            </a:r>
            <a:r>
              <a:rPr lang="zh-CN" altLang="en-US" sz="1800" dirty="0"/>
              <a:t>现在开始创建</a:t>
            </a:r>
            <a:r>
              <a:rPr lang="en-US" altLang="zh-CN" sz="1800" dirty="0"/>
              <a:t>!</a:t>
            </a:r>
            <a:endParaRPr lang="en-US" altLang="zh-CN" sz="1800" dirty="0"/>
          </a:p>
          <a:p>
            <a:r>
              <a:rPr lang="zh-CN" altLang="en-US" sz="1800" dirty="0"/>
              <a:t>文件夹创建成功</a:t>
            </a:r>
            <a:r>
              <a:rPr lang="en-US" altLang="zh-CN" sz="1800" dirty="0"/>
              <a:t>!</a:t>
            </a:r>
            <a:endParaRPr lang="en-US" altLang="zh-CN" sz="1800" dirty="0"/>
          </a:p>
          <a:p>
            <a:r>
              <a:rPr lang="zh-CN" altLang="en-US" sz="1800" dirty="0"/>
              <a:t>文件创建成功</a:t>
            </a:r>
            <a:endParaRPr lang="zh-CN" altLang="en-US" sz="1800" dirty="0"/>
          </a:p>
          <a:p>
            <a:r>
              <a:rPr lang="zh-CN" altLang="en-US" sz="1800" dirty="0"/>
              <a:t>查看 </a:t>
            </a:r>
            <a:r>
              <a:rPr lang="en-US" altLang="zh-CN" sz="1800" dirty="0"/>
              <a:t>E </a:t>
            </a:r>
            <a:r>
              <a:rPr lang="zh-CN" altLang="en-US" sz="1800" dirty="0"/>
              <a:t>盘效果如下</a:t>
            </a:r>
            <a:r>
              <a:rPr lang="en-US" altLang="zh-CN" sz="1800" dirty="0"/>
              <a:t>: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第二次运行结果为</a:t>
            </a:r>
            <a:endParaRPr lang="zh-CN" altLang="en-US" sz="1800" dirty="0"/>
          </a:p>
          <a:p>
            <a:r>
              <a:rPr lang="zh-CN" altLang="en-US" sz="1800" dirty="0"/>
              <a:t>文件创建成功</a:t>
            </a:r>
            <a:endParaRPr lang="zh-CN" altLang="en-US" sz="1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722828" y="1417752"/>
            <a:ext cx="5816338" cy="3042379"/>
            <a:chOff x="4722828" y="1417752"/>
            <a:chExt cx="5816338" cy="304237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22828" y="1417752"/>
              <a:ext cx="5816338" cy="267536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4142" y="4206118"/>
              <a:ext cx="2133710" cy="2540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1381"/>
            <a:ext cx="10515600" cy="649791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b="1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2000" b="1" spc="10" dirty="0">
                <a:effectLst/>
                <a:cs typeface="微软雅黑" panose="020B0503020204020204" pitchFamily="34" charset="-122"/>
              </a:rPr>
              <a:t>例 </a:t>
            </a:r>
            <a:r>
              <a:rPr lang="en-US" altLang="zh-CN" sz="2000" b="1" spc="10" dirty="0">
                <a:effectLst/>
                <a:cs typeface="微软雅黑" panose="020B0503020204020204" pitchFamily="34" charset="-122"/>
              </a:rPr>
              <a:t>10-2</a:t>
            </a:r>
            <a:r>
              <a:rPr lang="zh-CN" altLang="en-US" sz="2000" b="1" spc="10" dirty="0">
                <a:effectLst/>
                <a:cs typeface="微软雅黑" panose="020B0503020204020204" pitchFamily="34" charset="-122"/>
              </a:rPr>
              <a:t>　查看文件的属性。 </a:t>
            </a:r>
            <a:r>
              <a:rPr lang="en-US" altLang="zh-CN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完成例 </a:t>
            </a:r>
            <a:r>
              <a:rPr lang="en-US" altLang="zh-CN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10-1 </a:t>
            </a:r>
            <a:endParaRPr lang="en-US" altLang="zh-CN" sz="1800" b="1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的操作</a:t>
            </a:r>
            <a:r>
              <a:rPr lang="en-US" altLang="zh-CN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en-US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创建好 “</a:t>
            </a:r>
            <a:r>
              <a:rPr lang="en-US" altLang="zh-CN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file. txt” </a:t>
            </a:r>
            <a:r>
              <a:rPr lang="zh-CN" altLang="en-US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文件</a:t>
            </a:r>
            <a:r>
              <a:rPr lang="en-US" altLang="zh-CN" sz="1800" b="1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1800" b="1" spc="10" dirty="0"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　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import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javax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 swing. *;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import java. io. File;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public class Test_2 {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public static void main(String[]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args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){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//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创建 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File 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对象</a:t>
            </a:r>
            <a:endParaRPr lang="zh-CN" altLang="en-US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File f1=new File("e:\\test_1");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File f2=new File("e:\\test_1\\file. txt");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//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判断文件是否存在</a:t>
            </a:r>
            <a:endParaRPr lang="zh-CN" altLang="en-US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if(! f1. exists())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{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</a:t>
            </a:r>
            <a:endParaRPr lang="zh-CN" altLang="en-US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该文件夹不存在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");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}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endParaRPr lang="en-US" altLang="zh-CN" sz="1800" spc="1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System.out.println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获得文件的绝对路径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:"+f2.getAbsolutePath());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文件名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:"+f2. 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3815" indent="0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getName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父路径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:"+f2. 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getParent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("f2 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是否是目录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:"+f2.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isDirectory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("f2 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是否是文件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:"+f2.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isFile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System. out. </a:t>
            </a:r>
            <a:r>
              <a:rPr lang="en-US" altLang="zh-CN" sz="1800" spc="1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println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("</a:t>
            </a: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文件长度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"+f2. 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length());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zh-CN" altLang="en-US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　　</a:t>
            </a: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}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sz="1800" spc="1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}</a:t>
            </a:r>
            <a:endParaRPr lang="en-US" altLang="zh-CN" sz="1800" spc="1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09744" y="6005245"/>
            <a:ext cx="1582220" cy="493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运行结果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803" y="4017224"/>
            <a:ext cx="4807197" cy="1905098"/>
          </a:xfrm>
          <a:prstGeom prst="rect">
            <a:avLst/>
          </a:prstGeom>
        </p:spPr>
      </p:pic>
      <p:sp>
        <p:nvSpPr>
          <p:cNvPr id="11" name="箭头: 右 10"/>
          <p:cNvSpPr/>
          <p:nvPr/>
        </p:nvSpPr>
        <p:spPr>
          <a:xfrm>
            <a:off x="10389683" y="6073757"/>
            <a:ext cx="442762" cy="35613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57012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例 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10-3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　查看文件夹下所有文件名信息。</a:t>
            </a:r>
            <a:endParaRPr lang="en-US" altLang="zh-CN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swing. *;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 java. io. File;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public class Test_3 {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创建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对象</a:t>
            </a:r>
            <a:endParaRPr lang="zh-CN" alt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File f1=new File("F:\\anli");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判断文件是否存在</a:t>
            </a:r>
            <a:endParaRPr lang="zh-CN" alt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if(! f1. exists())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该文件夹不存在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return 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获得当前文件夹下所有文件和文件夹名称</a:t>
            </a:r>
            <a:endParaRPr lang="zh-CN" alt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String[] s=f1. list();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=0;i &lt; s.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length;i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++){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(s[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]);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获得文件对象</a:t>
            </a:r>
            <a:endParaRPr lang="zh-CN" alt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zh-CN" alt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File[] f=f1.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listFiles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=0;i &lt; f.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length;i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++){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(f[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]);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7420" y="5758666"/>
            <a:ext cx="1582220" cy="493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运行结果</a:t>
            </a:r>
            <a:endParaRPr lang="zh-CN" altLang="en-US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545" y="2187898"/>
            <a:ext cx="4953255" cy="3073558"/>
          </a:xfrm>
          <a:prstGeom prst="rect">
            <a:avLst/>
          </a:prstGeom>
        </p:spPr>
      </p:pic>
      <p:sp>
        <p:nvSpPr>
          <p:cNvPr id="9" name="箭头: 右 8"/>
          <p:cNvSpPr/>
          <p:nvPr/>
        </p:nvSpPr>
        <p:spPr>
          <a:xfrm>
            <a:off x="10584648" y="5837940"/>
            <a:ext cx="664143" cy="4138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587" tIns="579255" rIns="828414" bIns="717324" numCol="1" anchor="ctr" anchorCtr="0" compatLnSpc="1">
            <a:spAutoFit/>
          </a:bodyPr>
          <a:lstStyle>
            <a:lvl1pPr indent="3695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黑体" panose="02010609060101010101" pitchFamily="49" charset="-122"/>
              </a:rPr>
              <a:t>图 </a:t>
            </a:r>
            <a:r>
              <a:rPr kumimoji="0" lang="en-US" altLang="zh-CN" sz="800" b="0" i="0" u="none" strike="noStrike" cap="none" normalizeH="0" baseline="0" dirty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微软雅黑" panose="020B0503020204020204" pitchFamily="34" charset="-122"/>
              </a:rPr>
              <a:t>1. 22   Java Project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</a:b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1999" y="5966469"/>
            <a:ext cx="1432684" cy="312680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46841" y="1386039"/>
            <a:ext cx="10515600" cy="54719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在 </a:t>
            </a:r>
            <a:r>
              <a:rPr lang="en-US" altLang="zh-CN" dirty="0"/>
              <a:t>Java </a:t>
            </a:r>
            <a:r>
              <a:rPr lang="zh-CN" altLang="en-US" dirty="0"/>
              <a:t>文件读写过程中流的机制是一个重要的文件读写机制。 我们能通过流灵活的实现对文件、 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内存及 </a:t>
            </a:r>
            <a:r>
              <a:rPr lang="en-US" altLang="zh-CN" dirty="0"/>
              <a:t>IO </a:t>
            </a:r>
            <a:r>
              <a:rPr lang="zh-CN" altLang="en-US" dirty="0"/>
              <a:t>设备等数据操作。 例如可以实现从文件输入流中得到数据</a:t>
            </a:r>
            <a:r>
              <a:rPr lang="en-US" altLang="zh-CN" dirty="0"/>
              <a:t>, </a:t>
            </a:r>
            <a:r>
              <a:rPr lang="zh-CN" altLang="en-US" dirty="0"/>
              <a:t>然后实现对数据的加工处理</a:t>
            </a:r>
            <a:r>
              <a:rPr lang="en-US" altLang="zh-CN" dirty="0"/>
              <a:t>, 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最后再通过网络等输出流把数据传送到网络设备。 也可以实现把输出流中的数据输出到一个格式流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文件中</a:t>
            </a:r>
            <a:r>
              <a:rPr lang="en-US" altLang="zh-CN" dirty="0"/>
              <a:t>, </a:t>
            </a:r>
            <a:r>
              <a:rPr lang="zh-CN" altLang="en-US" dirty="0"/>
              <a:t>进行格式设置后</a:t>
            </a:r>
            <a:r>
              <a:rPr lang="en-US" altLang="zh-CN" dirty="0"/>
              <a:t>, </a:t>
            </a:r>
            <a:r>
              <a:rPr lang="zh-CN" altLang="en-US" dirty="0"/>
              <a:t>再把数据按指定的格式传输。</a:t>
            </a:r>
            <a:endParaRPr lang="zh-CN" altLang="en-US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所谓 “流” 就是</a:t>
            </a:r>
            <a:r>
              <a:rPr lang="zh-CN" altLang="en-US" u="sng" dirty="0"/>
              <a:t>一段连续数据的集合</a:t>
            </a:r>
            <a:r>
              <a:rPr lang="zh-CN" altLang="en-US" dirty="0"/>
              <a:t>。 数据写入程序可以是一段一段地向数据流管道中写入数据。 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而从流管道中读数据时</a:t>
            </a:r>
            <a:r>
              <a:rPr lang="en-US" altLang="zh-CN" dirty="0"/>
              <a:t>, </a:t>
            </a:r>
            <a:r>
              <a:rPr lang="zh-CN" altLang="en-US" dirty="0"/>
              <a:t>看不到数据流在写入时的分段情况</a:t>
            </a:r>
            <a:r>
              <a:rPr lang="en-US" altLang="zh-CN" dirty="0"/>
              <a:t>, </a:t>
            </a:r>
            <a:r>
              <a:rPr lang="zh-CN" altLang="en-US" dirty="0"/>
              <a:t>所以可以每次读取流管道中的任意长度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en-US" altLang="zh-CN" dirty="0"/>
              <a:t>, </a:t>
            </a:r>
            <a:r>
              <a:rPr lang="zh-CN" altLang="en-US" dirty="0"/>
              <a:t>但数据只能按顺序读</a:t>
            </a:r>
            <a:r>
              <a:rPr lang="en-US" altLang="zh-CN" dirty="0"/>
              <a:t>, </a:t>
            </a:r>
            <a:r>
              <a:rPr lang="zh-CN" altLang="en-US" dirty="0"/>
              <a:t>先读前面的数据</a:t>
            </a:r>
            <a:r>
              <a:rPr lang="en-US" altLang="zh-CN" dirty="0"/>
              <a:t>, </a:t>
            </a:r>
            <a:r>
              <a:rPr lang="zh-CN" altLang="en-US" dirty="0"/>
              <a:t>后读后面的数据。</a:t>
            </a:r>
            <a:endParaRPr lang="zh-CN" altLang="en-US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“流” 也更像水管里的水流</a:t>
            </a:r>
            <a:r>
              <a:rPr lang="en-US" altLang="zh-CN" dirty="0"/>
              <a:t>, </a:t>
            </a:r>
            <a:r>
              <a:rPr lang="zh-CN" altLang="en-US" dirty="0"/>
              <a:t>在水管的一端向水管中供水</a:t>
            </a:r>
            <a:r>
              <a:rPr lang="en-US" altLang="zh-CN" dirty="0"/>
              <a:t>, </a:t>
            </a:r>
            <a:r>
              <a:rPr lang="zh-CN" altLang="en-US" dirty="0"/>
              <a:t>即输入数据</a:t>
            </a:r>
            <a:r>
              <a:rPr lang="en-US" altLang="zh-CN" dirty="0"/>
              <a:t>, </a:t>
            </a:r>
            <a:r>
              <a:rPr lang="zh-CN" altLang="en-US" dirty="0"/>
              <a:t>而在水管的另一端读取水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管里的数据。</a:t>
            </a:r>
            <a:endParaRPr lang="zh-CN" altLang="en-US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按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流的方向</a:t>
            </a:r>
            <a:r>
              <a:rPr lang="zh-CN" altLang="en-US" dirty="0"/>
              <a:t>可以分为</a:t>
            </a:r>
            <a:r>
              <a:rPr lang="zh-CN" altLang="en-US" dirty="0">
                <a:solidFill>
                  <a:srgbClr val="FF0000"/>
                </a:solidFill>
              </a:rPr>
              <a:t>输入流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0000"/>
                </a:solidFill>
              </a:rPr>
              <a:t>输出流</a:t>
            </a:r>
            <a:r>
              <a:rPr lang="zh-CN" altLang="en-US" dirty="0"/>
              <a:t>两种</a:t>
            </a:r>
            <a:r>
              <a:rPr lang="en-US" altLang="zh-CN" dirty="0"/>
              <a:t>, </a:t>
            </a:r>
            <a:r>
              <a:rPr lang="zh-CN" altLang="en-US" dirty="0"/>
              <a:t>按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类型</a:t>
            </a:r>
            <a:r>
              <a:rPr lang="zh-CN" altLang="en-US" dirty="0"/>
              <a:t>可以分为</a:t>
            </a:r>
            <a:r>
              <a:rPr lang="zh-CN" altLang="en-US" dirty="0">
                <a:solidFill>
                  <a:srgbClr val="FF0000"/>
                </a:solidFill>
              </a:rPr>
              <a:t>字节流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0000"/>
                </a:solidFill>
              </a:rPr>
              <a:t>字符流</a:t>
            </a:r>
            <a:r>
              <a:rPr lang="zh-CN" altLang="en-US" dirty="0"/>
              <a:t>。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    输入流：就是把数据获取到内存中</a:t>
            </a:r>
            <a:r>
              <a:rPr lang="en-US" altLang="zh-CN" dirty="0"/>
              <a:t>, </a:t>
            </a:r>
            <a:r>
              <a:rPr lang="zh-CN" altLang="en-US" dirty="0"/>
              <a:t>供程序使用。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    输出流：就是把程序中即内存中的数据输出出来。 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对于</a:t>
            </a:r>
            <a:r>
              <a:rPr lang="zh-CN" altLang="en-US" u="sng" dirty="0"/>
              <a:t>输入流</a:t>
            </a:r>
            <a:r>
              <a:rPr lang="zh-CN" altLang="en-US" dirty="0"/>
              <a:t>的水管来说</a:t>
            </a:r>
            <a:r>
              <a:rPr lang="en-US" altLang="zh-CN" dirty="0"/>
              <a:t>, </a:t>
            </a:r>
            <a:r>
              <a:rPr lang="zh-CN" altLang="en-US" dirty="0"/>
              <a:t>在水管的一端是程序</a:t>
            </a:r>
            <a:r>
              <a:rPr lang="en-US" altLang="zh-CN" dirty="0"/>
              <a:t>, </a:t>
            </a:r>
            <a:r>
              <a:rPr lang="zh-CN" altLang="en-US" dirty="0"/>
              <a:t>而另一边就是获取数据的来源。 而水管里的水是单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向流动的</a:t>
            </a:r>
            <a:r>
              <a:rPr lang="en-US" altLang="zh-CN" dirty="0"/>
              <a:t>, </a:t>
            </a:r>
            <a:r>
              <a:rPr lang="zh-CN" altLang="en-US" dirty="0"/>
              <a:t>输入流从数据源流到程序。 </a:t>
            </a:r>
            <a:r>
              <a:rPr lang="zh-CN" altLang="en-US" u="sng" dirty="0"/>
              <a:t>输出流</a:t>
            </a:r>
            <a:r>
              <a:rPr lang="zh-CN" altLang="en-US" dirty="0"/>
              <a:t>的水管的一边是程序</a:t>
            </a:r>
            <a:r>
              <a:rPr lang="en-US" altLang="zh-CN" dirty="0"/>
              <a:t>, </a:t>
            </a:r>
            <a:r>
              <a:rPr lang="zh-CN" altLang="en-US" dirty="0"/>
              <a:t>另一边是数据的目的地。 输出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流中水流动的方向是从程序流向目的地。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 数据源和数据的</a:t>
            </a:r>
            <a:r>
              <a:rPr lang="zh-CN" altLang="en-US" dirty="0">
                <a:solidFill>
                  <a:srgbClr val="FF0000"/>
                </a:solidFill>
              </a:rPr>
              <a:t>目的地</a:t>
            </a:r>
            <a:r>
              <a:rPr lang="zh-CN" altLang="en-US" dirty="0"/>
              <a:t>主要包括磁盘文件</a:t>
            </a:r>
            <a:r>
              <a:rPr lang="en-US" altLang="zh-CN" dirty="0"/>
              <a:t>, </a:t>
            </a:r>
            <a:r>
              <a:rPr lang="zh-CN" altLang="en-US" dirty="0"/>
              <a:t>内存</a:t>
            </a:r>
            <a:r>
              <a:rPr lang="en-US" altLang="zh-CN" dirty="0"/>
              <a:t>, IO </a:t>
            </a:r>
            <a:r>
              <a:rPr lang="zh-CN" altLang="en-US" dirty="0"/>
              <a:t>设备</a:t>
            </a:r>
            <a:r>
              <a:rPr lang="en-US" altLang="zh-CN" dirty="0"/>
              <a:t>, </a:t>
            </a:r>
            <a:r>
              <a:rPr lang="zh-CN" altLang="en-US" dirty="0"/>
              <a:t>键盘等</a:t>
            </a:r>
            <a:r>
              <a:rPr lang="en-US" altLang="zh-CN" dirty="0"/>
              <a:t>, Java </a:t>
            </a:r>
            <a:r>
              <a:rPr lang="zh-CN" altLang="en-US" dirty="0"/>
              <a:t>提供了非常完善的输入、 </a:t>
            </a:r>
            <a:endParaRPr lang="en-US" altLang="zh-CN" dirty="0"/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zh-CN" altLang="en-US" dirty="0"/>
              <a:t>输出流类来管理流。</a:t>
            </a:r>
            <a:endParaRPr lang="zh-CN" altLang="en-US" dirty="0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838200" y="349086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algn="ctr"/>
            <a:r>
              <a:rPr lang="en-US" altLang="zh-CN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10. 2. 2   </a:t>
            </a:r>
            <a:r>
              <a:rPr lang="zh-CN" altLang="en-US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流的概念及使用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979808" y="26109"/>
            <a:ext cx="1229474" cy="60654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>
                    <a:lumMod val="50000"/>
                  </a:schemeClr>
                </a:solidFill>
              </a:rPr>
              <a:t>P299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箭头: 左 3">
            <a:hlinkClick r:id="rId2" action="ppaction://hlinksldjump"/>
          </p:cNvPr>
          <p:cNvSpPr/>
          <p:nvPr/>
        </p:nvSpPr>
        <p:spPr>
          <a:xfrm>
            <a:off x="11345159" y="6299909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37255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chemeClr val="accent2">
                    <a:lumMod val="50000"/>
                  </a:schemeClr>
                </a:solidFill>
              </a:rPr>
              <a:t>Java </a:t>
            </a:r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</a:rPr>
              <a:t>中输入输出流有四种类型：</a:t>
            </a:r>
            <a:endParaRPr lang="en-US" altLang="zh-CN" sz="18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1800" dirty="0"/>
              <a:t> 输入字节流 </a:t>
            </a:r>
            <a:r>
              <a:rPr lang="en-US" altLang="zh-CN" sz="1800" dirty="0" err="1"/>
              <a:t>InputStream</a:t>
            </a:r>
            <a:r>
              <a:rPr lang="zh-CN" altLang="en-US" sz="1800" dirty="0"/>
              <a:t>、输入字符流 </a:t>
            </a:r>
            <a:r>
              <a:rPr lang="en-US" altLang="zh-CN" sz="1800" dirty="0"/>
              <a:t>Reader</a:t>
            </a:r>
            <a:r>
              <a:rPr lang="zh-CN" altLang="en-US" sz="1800" dirty="0"/>
              <a:t>、 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输出字节流 </a:t>
            </a:r>
            <a:r>
              <a:rPr lang="en-US" altLang="zh-CN" sz="1800" dirty="0" err="1"/>
              <a:t>OutputStream</a:t>
            </a:r>
            <a:r>
              <a:rPr lang="zh-CN" altLang="en-US" sz="1800" dirty="0"/>
              <a:t>、输出字符流 </a:t>
            </a:r>
            <a:r>
              <a:rPr lang="en-US" altLang="zh-CN" sz="1800" dirty="0"/>
              <a:t>Writer</a:t>
            </a:r>
            <a:r>
              <a:rPr lang="zh-CN" altLang="en-US" sz="1800" dirty="0"/>
              <a:t>。 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  这四个类都是抽象类</a:t>
            </a:r>
            <a:r>
              <a:rPr lang="en-US" altLang="zh-CN" sz="1800" dirty="0"/>
              <a:t>, </a:t>
            </a:r>
            <a:r>
              <a:rPr lang="zh-CN" altLang="en-US" sz="1800" dirty="0"/>
              <a:t>如果实现对文件的输入输出应该使用 </a:t>
            </a:r>
            <a:r>
              <a:rPr lang="en-US" altLang="zh-CN" sz="1800" dirty="0" err="1"/>
              <a:t>FileInputStream</a:t>
            </a:r>
            <a:r>
              <a:rPr lang="zh-CN" altLang="en-US" sz="1800" dirty="0"/>
              <a:t>、 </a:t>
            </a:r>
            <a:r>
              <a:rPr lang="en-US" altLang="zh-CN" sz="1800" dirty="0" err="1"/>
              <a:t>FileOutputStream</a:t>
            </a:r>
            <a:r>
              <a:rPr lang="zh-CN" altLang="en-US" sz="1800" dirty="0"/>
              <a:t>、 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err="1"/>
              <a:t>FileReader</a:t>
            </a:r>
            <a:r>
              <a:rPr lang="zh-CN" altLang="en-US" sz="1800" dirty="0"/>
              <a:t>、 </a:t>
            </a:r>
            <a:r>
              <a:rPr lang="en-US" altLang="zh-CN" sz="1800" dirty="0" err="1"/>
              <a:t>FileWriter</a:t>
            </a:r>
            <a:r>
              <a:rPr lang="en-US" altLang="zh-CN" sz="1800" dirty="0"/>
              <a:t> </a:t>
            </a:r>
            <a:r>
              <a:rPr lang="zh-CN" altLang="en-US" sz="1800" dirty="0"/>
              <a:t>这四个类的对象创建读写文件的流。</a:t>
            </a: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将文件中的数据输入到程序中</a:t>
            </a:r>
            <a:r>
              <a:rPr lang="en-US" altLang="zh-CN" sz="1800" dirty="0"/>
              <a:t>, </a:t>
            </a:r>
            <a:r>
              <a:rPr lang="zh-CN" altLang="en-US" sz="1800" dirty="0"/>
              <a:t>应该使用输入流</a:t>
            </a:r>
            <a:r>
              <a:rPr lang="en-US" altLang="zh-CN" sz="1800" dirty="0"/>
              <a:t>———</a:t>
            </a:r>
            <a:r>
              <a:rPr lang="en-US" altLang="zh-CN" sz="1800" dirty="0" err="1"/>
              <a:t>InputStream</a:t>
            </a:r>
            <a:r>
              <a:rPr lang="en-US" altLang="zh-CN" sz="1800" dirty="0"/>
              <a:t> </a:t>
            </a:r>
            <a:r>
              <a:rPr lang="zh-CN" altLang="en-US" sz="1800" dirty="0"/>
              <a:t>或 </a:t>
            </a:r>
            <a:r>
              <a:rPr lang="en-US" altLang="zh-CN" sz="1800" dirty="0"/>
              <a:t>Reader </a:t>
            </a:r>
            <a:r>
              <a:rPr lang="zh-CN" altLang="en-US" sz="1800" dirty="0"/>
              <a:t>的子类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err="1"/>
              <a:t>FileInputStream</a:t>
            </a:r>
            <a:r>
              <a:rPr lang="en-US" altLang="zh-CN" sz="1800" dirty="0"/>
              <a:t> </a:t>
            </a:r>
            <a:r>
              <a:rPr lang="zh-CN" altLang="en-US" sz="1800" dirty="0"/>
              <a:t>或 </a:t>
            </a:r>
            <a:r>
              <a:rPr lang="en-US" altLang="zh-CN" sz="1800" dirty="0" err="1"/>
              <a:t>FileReader</a:t>
            </a:r>
            <a:r>
              <a:rPr lang="en-US" altLang="zh-CN" sz="1800" dirty="0"/>
              <a:t> </a:t>
            </a:r>
            <a:r>
              <a:rPr lang="zh-CN" altLang="en-US" sz="1800" dirty="0"/>
              <a:t>实现。</a:t>
            </a:r>
            <a:endParaRPr lang="zh-CN" altLang="en-US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</a:rPr>
              <a:t>读取文件中数据到程序中主要分三个步骤</a:t>
            </a:r>
            <a:r>
              <a:rPr lang="en-US" altLang="zh-CN" sz="1800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en-US" altLang="zh-CN" sz="18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 sz="1800" dirty="0"/>
              <a:t>创建输入流对象</a:t>
            </a:r>
            <a:r>
              <a:rPr lang="en-US" altLang="zh-CN" sz="1800" dirty="0"/>
              <a:t>, </a:t>
            </a:r>
            <a:r>
              <a:rPr lang="zh-CN" altLang="en-US" sz="1800" dirty="0"/>
              <a:t>并与指定文件关联。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en-US" sz="1800" dirty="0"/>
              <a:t>调用输入流对象的读方法</a:t>
            </a:r>
            <a:r>
              <a:rPr lang="en-US" altLang="zh-CN" sz="1800" dirty="0"/>
              <a:t>, </a:t>
            </a:r>
            <a:r>
              <a:rPr lang="zh-CN" altLang="en-US" sz="1800" dirty="0"/>
              <a:t>读取流内部的数据。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关闭流对象。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6982"/>
            <a:ext cx="10515600" cy="64401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10-4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使用字节流读文件。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public class Test_4 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File("e:\\test_1\\file. txt");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=null;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(f1);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byte[] data=new byte[(int)f1. length()+1];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int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=0;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int n=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. read();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while(n ! = -1){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data[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]=(byte)n;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++;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n=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. read();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String s=new String(data,0,i);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(s);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}finally{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e){}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该程序的运行结果是把 “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file. txt”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文件内容显示出来。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文件读取时首先用到了　　　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、使得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f1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指向文件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 e: \ \ test_ 1 \ \ file. txt"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、然后选择输入流水管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本例中选择的为字节输入流。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= null;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建立流与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文件的关联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= 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(f1)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。 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、接下来创建存储数据的数组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 [] data=new byte [(int) f1. length () +1],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从流中读数据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read (), read ()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无参方法一次只能读一个字节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所以需要用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循环读取。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read ()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方法读取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数据失败时结果为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、最后把读取出来的数据转换为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类型并输出。 也可以使用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read (byte [] )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方法一次读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取多个字节。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014" y="1303318"/>
            <a:ext cx="6902805" cy="38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38200" y="390418"/>
            <a:ext cx="10515600" cy="626723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10-5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使用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read (byte [] )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方法读取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class Test_5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File("e:\\test_1\\file.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=null;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byte[] data=new byte[(int)f1. length()+1];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read(data);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s=new String(data,0,(int)f1. length()-1);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}finally{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2617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10-6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使用字符流读文件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class Test_6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File("e:\\test_1\\file.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=null;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302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char[] data=new char[(int)f1. length()+1];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read(data);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s=new String(data);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}finally{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0"/>
            <a:ext cx="10515600" cy="61087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使用字符流设计程序时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只需要将接收数据的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数组改成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char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数组即可。 因为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Fil-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eReader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读取文件时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是以 </a:t>
            </a:r>
            <a:r>
              <a:rPr lang="en-US" altLang="zh-CN" sz="2000" u="sng" dirty="0">
                <a:latin typeface="Arial" panose="020B0604020202020204" pitchFamily="34" charset="0"/>
                <a:cs typeface="Arial" panose="020B0604020202020204" pitchFamily="34" charset="0"/>
              </a:rPr>
              <a:t>char </a:t>
            </a:r>
            <a:r>
              <a:rPr lang="zh-CN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为单位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进行读取的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所以使用 </a:t>
            </a: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类读取文件更适合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读取文本文件的内容。 使用</a:t>
            </a:r>
            <a:r>
              <a:rPr lang="zh-CN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FileInputStream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类更适合读取二进制文件或自定义格式的文件。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将程序中的数据写入到文件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应该使用输出流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———</a:t>
            </a: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OutputStream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或 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Writer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的子类 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File-</a:t>
            </a:r>
            <a:endParaRPr lang="en-US" altLang="zh-CN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OutputStream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或 </a:t>
            </a: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实现。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把数据写入到文件中的程序主要分三个步骤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创建输出流对象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并与指定文件关联。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调用输出流对象的写方法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写数据到文件中。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关闭流对象。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3880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1000"/>
              </a:spcBef>
              <a:buNone/>
            </a:pP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606174" y="2434977"/>
          <a:ext cx="7233007" cy="3466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10-7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使用字节流写文件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class Test_7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s="Java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语言程序设计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int n=1010;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File("e:\\test_1\\file.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FileOutputStream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=null;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FileOutputStream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byte[] b1=s.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getBytes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byte[] b2="\r\n".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getBytes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byte[] b3=String.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valueOf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(n).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getBytes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write(b1);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write(b2);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write(b3);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(Exception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}finally{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该程序中首先创建了指向文件的对象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f1,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然后创建了输出流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并和文件建立了关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联。 由于所使用的输出流是字节输出流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需要把数据转换为字节。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用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write ()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方法写数据到文件中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最后关闭流对象。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12" y="1597853"/>
            <a:ext cx="6788499" cy="1073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12" y="3509595"/>
            <a:ext cx="5550185" cy="1092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10-8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使用字符流写文件。（ 把例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10-7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中要写入的数据转换为字符串）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class Test_8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s="Java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语言程序设计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int n=1010;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File("e:\\test_1\\file.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=null;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str=s+"\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n"+n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write(str);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(Exception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}finally{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: 圆角 4">
            <a:hlinkClick r:id="rId1" action="ppaction://hlinksldjump"/>
          </p:cNvPr>
          <p:cNvSpPr/>
          <p:nvPr/>
        </p:nvSpPr>
        <p:spPr>
          <a:xfrm>
            <a:off x="5260368" y="523081"/>
            <a:ext cx="585627" cy="318499"/>
          </a:xfrm>
          <a:prstGeom prst="roundRect">
            <a:avLst/>
          </a:prstGeom>
          <a:solidFill>
            <a:schemeClr val="bg2">
              <a:lumMod val="75000"/>
              <a:alpha val="4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793085" y="1776939"/>
            <a:ext cx="10515600" cy="507633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本项目实现了简单的记事本的功能。 “文件” 菜单下有 “新建” “打开” “保存” “退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出” 子菜单。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793079" y="394041"/>
            <a:ext cx="10515600" cy="8677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spc="-15" dirty="0">
                <a:solidFill>
                  <a:srgbClr val="00AEEF"/>
                </a:solidFill>
                <a:cs typeface="微软雅黑" panose="020B0503020204020204" pitchFamily="34" charset="-122"/>
              </a:rPr>
              <a:t>10. 3   </a:t>
            </a:r>
            <a:r>
              <a:rPr lang="zh-CN" altLang="en-US" sz="4400" spc="-15" dirty="0">
                <a:solidFill>
                  <a:srgbClr val="00AEEF"/>
                </a:solidFill>
                <a:cs typeface="微软雅黑" panose="020B0503020204020204" pitchFamily="34" charset="-122"/>
              </a:rPr>
              <a:t>项目实践</a:t>
            </a:r>
            <a:endParaRPr lang="zh-CN" altLang="en-US" sz="4400" spc="-15" dirty="0">
              <a:solidFill>
                <a:srgbClr val="00AEEF"/>
              </a:solidFill>
              <a:cs typeface="微软雅黑" panose="020B0503020204020204" pitchFamily="34" charset="-122"/>
            </a:endParaRPr>
          </a:p>
          <a:p>
            <a:pPr marL="0" indent="0" algn="ctr">
              <a:buNone/>
            </a:pP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: 圆角 6">
            <a:hlinkClick r:id="rId1" action="ppaction://hlinksldjump"/>
          </p:cNvPr>
          <p:cNvSpPr/>
          <p:nvPr/>
        </p:nvSpPr>
        <p:spPr>
          <a:xfrm>
            <a:off x="793083" y="3566251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为该窗口添加菜单。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: 圆角 9">
            <a:hlinkClick r:id="rId2" action="ppaction://hlinksldjump"/>
          </p:cNvPr>
          <p:cNvSpPr/>
          <p:nvPr/>
        </p:nvSpPr>
        <p:spPr>
          <a:xfrm>
            <a:off x="793079" y="5059553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实现菜单的保存功能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把文本域内容保存到指定文件中。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hlinkClick r:id="rId3" action="ppaction://hlinksldjump"/>
          </p:cNvPr>
          <p:cNvSpPr/>
          <p:nvPr/>
        </p:nvSpPr>
        <p:spPr>
          <a:xfrm>
            <a:off x="793080" y="5546205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退出窗口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程序结束。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: 圆角 14">
            <a:hlinkClick r:id="rId3" action="ppaction://hlinksldjump"/>
          </p:cNvPr>
          <p:cNvSpPr/>
          <p:nvPr/>
        </p:nvSpPr>
        <p:spPr>
          <a:xfrm>
            <a:off x="793083" y="4060077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实现菜单的新建文件功能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角 15">
            <a:hlinkClick r:id="rId4" action="ppaction://hlinksldjump"/>
          </p:cNvPr>
          <p:cNvSpPr/>
          <p:nvPr/>
        </p:nvSpPr>
        <p:spPr>
          <a:xfrm>
            <a:off x="793082" y="4547997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实现菜单的打开文件功能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进行文件内容的读取。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角 16">
            <a:hlinkClick r:id="rId5" action="ppaction://hlinksldjump"/>
          </p:cNvPr>
          <p:cNvSpPr/>
          <p:nvPr/>
        </p:nvSpPr>
        <p:spPr>
          <a:xfrm>
            <a:off x="793084" y="3062111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为该窗口界面添加文本域。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角 17">
            <a:hlinkClick r:id="rId5" action="ppaction://hlinksldjump"/>
          </p:cNvPr>
          <p:cNvSpPr/>
          <p:nvPr/>
        </p:nvSpPr>
        <p:spPr>
          <a:xfrm>
            <a:off x="793085" y="2570581"/>
            <a:ext cx="7067241" cy="463053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首选创建窗口界面。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962526" y="0"/>
            <a:ext cx="1229474" cy="60654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>
                    <a:lumMod val="50000"/>
                  </a:schemeClr>
                </a:solidFill>
              </a:rPr>
              <a:t>P304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箭头: 左 2">
            <a:hlinkClick r:id="rId6" action="ppaction://hlinksldjump"/>
          </p:cNvPr>
          <p:cNvSpPr/>
          <p:nvPr/>
        </p:nvSpPr>
        <p:spPr>
          <a:xfrm>
            <a:off x="10079211" y="6292741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cs typeface="Arial" panose="020B0604020202020204" pitchFamily="34" charset="0"/>
              </a:rPr>
              <a:t>1. </a:t>
            </a:r>
            <a:r>
              <a:rPr lang="zh-CN" altLang="en-US" sz="2000" b="1" dirty="0">
                <a:cs typeface="Arial" panose="020B0604020202020204" pitchFamily="34" charset="0"/>
              </a:rPr>
              <a:t>创建窗口界面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extends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text=new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this.setTitle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登录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this.setSize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(500,400);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this.setDefaultCloseOperation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JFrame.EXIT_ON_CLOSE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this.setVisible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(true);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b="1" dirty="0">
                <a:cs typeface="Arial" panose="020B0604020202020204" pitchFamily="34" charset="0"/>
              </a:rPr>
              <a:t>2. </a:t>
            </a:r>
            <a:r>
              <a:rPr lang="zh-CN" altLang="en-US" sz="2000" b="1" dirty="0">
                <a:cs typeface="Arial" panose="020B0604020202020204" pitchFamily="34" charset="0"/>
              </a:rPr>
              <a:t>为该窗口添加文本域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在属性的位置添加文本域控件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text=new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在构造方法中获取面板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把文本域加到面板上。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Container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hb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this.getContentPane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hb.add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(text);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箭头: 右弧形 6">
            <a:hlinkClick r:id="rId1" action="ppaction://hlinksldjump"/>
          </p:cNvPr>
          <p:cNvSpPr/>
          <p:nvPr/>
        </p:nvSpPr>
        <p:spPr>
          <a:xfrm>
            <a:off x="9976207" y="5280917"/>
            <a:ext cx="811658" cy="844675"/>
          </a:xfrm>
          <a:prstGeom prst="curvedLeftArrow">
            <a:avLst/>
          </a:prstGeom>
          <a:solidFill>
            <a:srgbClr val="7030A0">
              <a:alpha val="6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cs typeface="Arial" panose="020B0604020202020204" pitchFamily="34" charset="0"/>
              </a:rPr>
              <a:t>3. </a:t>
            </a:r>
            <a:r>
              <a:rPr lang="zh-CN" altLang="en-US" sz="2000" b="1" dirty="0">
                <a:cs typeface="Arial" panose="020B0604020202020204" pitchFamily="34" charset="0"/>
              </a:rPr>
              <a:t>为该窗口设置菜单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b="1" dirty="0">
                <a:cs typeface="Arial" panose="020B0604020202020204" pitchFamily="34" charset="0"/>
              </a:rPr>
              <a:t>　在属性的位置定义菜单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bar=new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m1=new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新建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it2=new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打开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it3=new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保存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it4=new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退出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在构造方法中设置菜单栏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添加菜单项。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this.setJMenuBar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(bar);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bar.add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(m1);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m1.add(it1);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m1.add(it2);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m1.add(it3);m1.add(it4);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b="1" dirty="0">
                <a:cs typeface="Arial" panose="020B0604020202020204" pitchFamily="34" charset="0"/>
              </a:rPr>
              <a:t>4. </a:t>
            </a:r>
            <a:r>
              <a:rPr lang="zh-CN" altLang="en-US" sz="2000" b="1" dirty="0">
                <a:cs typeface="Arial" panose="020B0604020202020204" pitchFamily="34" charset="0"/>
              </a:rPr>
              <a:t>设置监听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b="1" dirty="0">
                <a:cs typeface="Arial" panose="020B0604020202020204" pitchFamily="34" charset="0"/>
              </a:rPr>
              <a:t>　　该窗口实现 </a:t>
            </a:r>
            <a:r>
              <a:rPr lang="en-US" altLang="zh-CN" sz="2000" b="1" dirty="0">
                <a:cs typeface="Arial" panose="020B0604020202020204" pitchFamily="34" charset="0"/>
              </a:rPr>
              <a:t>ActionListener </a:t>
            </a:r>
            <a:r>
              <a:rPr lang="zh-CN" altLang="en-US" sz="2000" b="1" dirty="0">
                <a:cs typeface="Arial" panose="020B0604020202020204" pitchFamily="34" charset="0"/>
              </a:rPr>
              <a:t>接口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extends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implements ActionListener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在构造方法中注册监听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it1.addActionListener(this);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it2.addActionListener(this);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it3.addActionListener(this);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it4.addActionListener(this);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实现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方法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@ Override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arg0)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箭头: 右弧形 8">
            <a:hlinkClick r:id="rId1" action="ppaction://hlinksldjump"/>
          </p:cNvPr>
          <p:cNvSpPr/>
          <p:nvPr/>
        </p:nvSpPr>
        <p:spPr>
          <a:xfrm>
            <a:off x="9976207" y="5280917"/>
            <a:ext cx="811658" cy="844675"/>
          </a:xfrm>
          <a:prstGeom prst="curvedLeftArrow">
            <a:avLst/>
          </a:prstGeom>
          <a:solidFill>
            <a:srgbClr val="7030A0">
              <a:alpha val="6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在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arg0)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方法中实现新建功能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if(arg0.getSource()= =it1)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text.setText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在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arg0)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方法中实现退出功能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if(arg0.getSource()= =it4)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System.exit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箭头: 右弧形 6">
            <a:hlinkClick r:id="rId1" action="ppaction://hlinksldjump"/>
          </p:cNvPr>
          <p:cNvSpPr/>
          <p:nvPr/>
        </p:nvSpPr>
        <p:spPr>
          <a:xfrm>
            <a:off x="9976207" y="5280917"/>
            <a:ext cx="811658" cy="844675"/>
          </a:xfrm>
          <a:prstGeom prst="curvedLeftArrow">
            <a:avLst/>
          </a:prstGeom>
          <a:solidFill>
            <a:srgbClr val="7030A0">
              <a:alpha val="6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cs typeface="Arial" panose="020B0604020202020204" pitchFamily="34" charset="0"/>
              </a:rPr>
              <a:t>7. </a:t>
            </a:r>
            <a:r>
              <a:rPr lang="zh-CN" altLang="en-US" sz="2000" b="1" dirty="0">
                <a:cs typeface="Arial" panose="020B0604020202020204" pitchFamily="34" charset="0"/>
              </a:rPr>
              <a:t>在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arg0) </a:t>
            </a:r>
            <a:r>
              <a:rPr lang="zh-CN" altLang="en-US" sz="2000" b="1" dirty="0">
                <a:cs typeface="Arial" panose="020B0604020202020204" pitchFamily="34" charset="0"/>
              </a:rPr>
              <a:t>方法中实现打开</a:t>
            </a:r>
            <a:r>
              <a:rPr lang="en-US" altLang="zh-CN" sz="2000" b="1" dirty="0">
                <a:cs typeface="Arial" panose="020B0604020202020204" pitchFamily="34" charset="0"/>
              </a:rPr>
              <a:t>,</a:t>
            </a:r>
            <a:r>
              <a:rPr lang="zh-CN" altLang="en-US" sz="2000" b="1" dirty="0">
                <a:cs typeface="Arial" panose="020B0604020202020204" pitchFamily="34" charset="0"/>
              </a:rPr>
              <a:t>进行文件的读取功能</a:t>
            </a:r>
            <a:endParaRPr lang="zh-CN" altLang="en-US" sz="20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if(arg0.getSource()= =it2)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 File f1=new File("D://aa");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f2=new File(f1,"a1.txt");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f1.exists() ||! f2.exists())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text.setText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文件不存在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无法读取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!");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char str[]=new char[(int)f2.length()+1];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fis.read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(str);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fis.close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s=new String(str);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text.setText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(Exception e)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e.printStackTrace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箭头: 右弧形 6">
            <a:hlinkClick r:id="rId1" action="ppaction://hlinksldjump"/>
          </p:cNvPr>
          <p:cNvSpPr/>
          <p:nvPr/>
        </p:nvSpPr>
        <p:spPr>
          <a:xfrm>
            <a:off x="9976207" y="5280917"/>
            <a:ext cx="811658" cy="844675"/>
          </a:xfrm>
          <a:prstGeom prst="curvedLeftArrow">
            <a:avLst/>
          </a:prstGeom>
          <a:solidFill>
            <a:srgbClr val="7030A0">
              <a:alpha val="6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838200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在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arg0) 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方法中实现保存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把文本域的内容存储到指定文件中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if(arg0.getSource()= =it3)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 File f1=new File("D://aa");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f2=new File(f1,"a1.txt");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f1.exists()) f1.mkdir();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f2.exists())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f2.createNewFile();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e)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e.printStackTrace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fos.write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text.getText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().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toString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fos.close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e)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e.printStackTrace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箭头: 右弧形 8">
            <a:hlinkClick r:id="rId1" action="ppaction://hlinksldjump"/>
          </p:cNvPr>
          <p:cNvSpPr/>
          <p:nvPr/>
        </p:nvSpPr>
        <p:spPr>
          <a:xfrm>
            <a:off x="9976207" y="5280917"/>
            <a:ext cx="811658" cy="844675"/>
          </a:xfrm>
          <a:prstGeom prst="curvedLeftArrow">
            <a:avLst/>
          </a:prstGeom>
          <a:solidFill>
            <a:srgbClr val="7030A0">
              <a:alpha val="6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程序代码如下所示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Container;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FlowLayout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GridLayout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event.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event. ActionListener;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File;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FileNotFoundException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java. io.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ButtonGroup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JButton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JCheckBox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JLabel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JPanel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JRadioButton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308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swing.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JTextField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class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WenJ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method stub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m=new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6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     </a:t>
            </a:r>
            <a:r>
              <a:rPr lang="en-US" altLang="zh-CN" sz="4900" spc="6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10</a:t>
            </a:r>
            <a:r>
              <a:rPr lang="en-US" altLang="zh-CN" sz="4900" spc="60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. 1   </a:t>
            </a:r>
            <a:r>
              <a:rPr lang="zh-CN" altLang="en-US" sz="4900" spc="60" dirty="0">
                <a:solidFill>
                  <a:srgbClr val="00AEEF"/>
                </a:solidFill>
                <a:cs typeface="微软雅黑" panose="020B0503020204020204" pitchFamily="34" charset="-122"/>
              </a:rPr>
              <a:t>文件</a:t>
            </a:r>
            <a:r>
              <a:rPr lang="zh-CN" altLang="zh-CN" sz="4900" spc="60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导入</a:t>
            </a:r>
            <a:br>
              <a:rPr lang="zh-CN" altLang="zh-CN" sz="4900" dirty="0">
                <a:solidFill>
                  <a:srgbClr val="000000"/>
                </a:solidFill>
                <a:effectLst/>
              </a:rPr>
            </a:br>
            <a:endParaRPr lang="zh-CN" altLang="en-US" sz="49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580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080" marR="252095" indent="45720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2319532"/>
            <a:ext cx="4463215" cy="3570174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</p:spPr>
      </p:pic>
      <p:sp>
        <p:nvSpPr>
          <p:cNvPr id="6" name="文本框 5"/>
          <p:cNvSpPr txBox="1"/>
          <p:nvPr/>
        </p:nvSpPr>
        <p:spPr>
          <a:xfrm>
            <a:off x="838200" y="2185157"/>
            <a:ext cx="4959285" cy="4307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" marR="252095" indent="45720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文件是最常见的数据存储方式之一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操作中对于需要永久性保存的数据经常会用到文件存储的方式实现。 同样也会需要把文件中存储的数据读取出来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供程序使用。 本章讲解的主要内容是文件的操作及文件的读写。       </a:t>
            </a:r>
            <a:endParaRPr lang="en-US" altLang="zh-CN" spc="9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457200" eaLnBrk="0">
              <a:lnSpc>
                <a:spcPct val="150000"/>
              </a:lnSpc>
              <a:spcBef>
                <a:spcPts val="430"/>
              </a:spcBef>
            </a:pPr>
            <a:r>
              <a:rPr lang="zh-CN" altLang="en-US" sz="1800" spc="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右图为“记事本” 的简单功能。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点击“文件”菜单，可以实现“新建” “打开” “保存” 及“退出” 功能。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080" marR="252095" indent="457200" eaLnBrk="0">
              <a:lnSpc>
                <a:spcPct val="150000"/>
              </a:lnSpc>
              <a:spcBef>
                <a:spcPts val="430"/>
              </a:spcBef>
              <a:spcAft>
                <a:spcPts val="0"/>
              </a:spcAft>
              <a:buNone/>
            </a:pP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65130" y="2601798"/>
            <a:ext cx="377072" cy="216816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165130" y="2818614"/>
            <a:ext cx="471340" cy="861017"/>
            <a:chOff x="6165130" y="2818614"/>
            <a:chExt cx="471340" cy="86101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6165130" y="2818614"/>
              <a:ext cx="471340" cy="216816"/>
            </a:xfrm>
            <a:prstGeom prst="rect">
              <a:avLst/>
            </a:prstGeom>
            <a:grpFill/>
            <a:ln>
              <a:solidFill>
                <a:schemeClr val="accent1">
                  <a:shade val="15000"/>
                  <a:alpha val="9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新建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165130" y="3035430"/>
              <a:ext cx="471340" cy="216816"/>
            </a:xfrm>
            <a:prstGeom prst="rect">
              <a:avLst/>
            </a:prstGeom>
            <a:grpFill/>
            <a:ln>
              <a:solidFill>
                <a:schemeClr val="accent1">
                  <a:shade val="15000"/>
                  <a:alpha val="9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打开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165130" y="3238902"/>
              <a:ext cx="471340" cy="216816"/>
            </a:xfrm>
            <a:prstGeom prst="rect">
              <a:avLst/>
            </a:prstGeom>
            <a:grpFill/>
            <a:ln>
              <a:solidFill>
                <a:schemeClr val="accent1">
                  <a:shade val="15000"/>
                  <a:alpha val="9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保存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65130" y="3462815"/>
              <a:ext cx="471340" cy="216816"/>
            </a:xfrm>
            <a:prstGeom prst="rect">
              <a:avLst/>
            </a:prstGeom>
            <a:grpFill/>
            <a:ln>
              <a:solidFill>
                <a:schemeClr val="accent1">
                  <a:shade val="15000"/>
                  <a:alpha val="9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退出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" name="箭头: 左 3">
            <a:hlinkClick r:id="rId2" action="ppaction://hlinksldjump"/>
          </p:cNvPr>
          <p:cNvSpPr/>
          <p:nvPr/>
        </p:nvSpPr>
        <p:spPr>
          <a:xfrm>
            <a:off x="10878532" y="6315959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extends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implements ActionListener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bar=new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m1=new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新建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it2=new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打开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it3=new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保存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it4=new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退出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text=new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JTextArea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setTitle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登录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setSize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(500,400);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setDefaultCloseOperation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EXIT_ON_CLOSE);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Container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hb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getContentPane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hb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add(text);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(bar);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bar. add(m1);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add(it3);m1. add(it4);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it1.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it2.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it3.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it4.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setVisible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(true);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@ Override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arg0){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method stub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=it1)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text.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=it2)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File("D://aa");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f2=new File(f1,"a1.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f1. exists()||! f2. exists())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text.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文件不存在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无法读取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!");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char str[]=new char[(int)f2. length()+1];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read(str);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String s=new String(str);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text.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(Exception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catch block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=it3)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File("D://aa");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f2=new File(f1,"a1.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f1. exists())f1.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mkdir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f2. exists())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f2.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createNewFile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catch block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FileWriter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(f2);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write(text.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getText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toString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fos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close();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catch block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if(arg0.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=it4)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System. exit(0);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872765" y="1690688"/>
            <a:ext cx="10515600" cy="50323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900" b="1" dirty="0">
                <a:cs typeface="Arial" panose="020B0604020202020204" pitchFamily="34" charset="0"/>
              </a:rPr>
              <a:t>题目 </a:t>
            </a:r>
            <a:r>
              <a:rPr lang="en-US" altLang="zh-CN" sz="2900" b="1" dirty="0">
                <a:cs typeface="Arial" panose="020B0604020202020204" pitchFamily="34" charset="0"/>
              </a:rPr>
              <a:t>1</a:t>
            </a:r>
            <a:r>
              <a:rPr lang="zh-CN" altLang="en-US" sz="2900" b="1" dirty="0">
                <a:cs typeface="Arial" panose="020B0604020202020204" pitchFamily="34" charset="0"/>
              </a:rPr>
              <a:t>　假设在 </a:t>
            </a:r>
            <a:r>
              <a:rPr lang="en-US" altLang="zh-CN" sz="2900" b="1" dirty="0">
                <a:cs typeface="Arial" panose="020B0604020202020204" pitchFamily="34" charset="0"/>
              </a:rPr>
              <a:t>D </a:t>
            </a:r>
            <a:r>
              <a:rPr lang="zh-CN" altLang="en-US" sz="2900" b="1" dirty="0">
                <a:cs typeface="Arial" panose="020B0604020202020204" pitchFamily="34" charset="0"/>
              </a:rPr>
              <a:t>盘下 </a:t>
            </a:r>
            <a:r>
              <a:rPr lang="en-US" altLang="zh-CN" sz="2900" b="1" dirty="0">
                <a:cs typeface="Arial" panose="020B0604020202020204" pitchFamily="34" charset="0"/>
              </a:rPr>
              <a:t>a1. txt </a:t>
            </a:r>
            <a:r>
              <a:rPr lang="zh-CN" altLang="en-US" sz="2900" b="1" dirty="0">
                <a:cs typeface="Arial" panose="020B0604020202020204" pitchFamily="34" charset="0"/>
              </a:rPr>
              <a:t>文件中存储内容 “我们学习 </a:t>
            </a:r>
            <a:r>
              <a:rPr lang="en-US" altLang="zh-CN" sz="2900" b="1" dirty="0">
                <a:cs typeface="Arial" panose="020B0604020202020204" pitchFamily="34" charset="0"/>
              </a:rPr>
              <a:t>Java”, </a:t>
            </a:r>
            <a:r>
              <a:rPr lang="zh-CN" altLang="en-US" sz="2900" b="1" dirty="0">
                <a:cs typeface="Arial" panose="020B0604020202020204" pitchFamily="34" charset="0"/>
              </a:rPr>
              <a:t>下面代码的功能是读取</a:t>
            </a:r>
            <a:endParaRPr lang="en-US" altLang="zh-CN" sz="29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b="1" dirty="0">
                <a:cs typeface="Arial" panose="020B0604020202020204" pitchFamily="34" charset="0"/>
              </a:rPr>
              <a:t>该文件内容</a:t>
            </a:r>
            <a:r>
              <a:rPr lang="en-US" altLang="zh-CN" sz="2900" b="1" dirty="0">
                <a:cs typeface="Arial" panose="020B0604020202020204" pitchFamily="34" charset="0"/>
              </a:rPr>
              <a:t>, </a:t>
            </a:r>
            <a:r>
              <a:rPr lang="zh-CN" altLang="en-US" sz="2900" b="1" dirty="0">
                <a:cs typeface="Arial" panose="020B0604020202020204" pitchFamily="34" charset="0"/>
              </a:rPr>
              <a:t>写出标号处的运行结果</a:t>
            </a:r>
            <a:endParaRPr lang="zh-CN" altLang="en-US" sz="2900" b="1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import java. io. *;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IOTest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 (String[]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File f=new File("D:\\a1. txt");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fr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=new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FileReader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(f);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int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=0;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fr.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 read();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((char)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 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//【</a:t>
            </a: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结果 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1】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fr.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 read(); System. out. 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((char)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 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//【</a:t>
            </a: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结果 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2】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900" dirty="0" err="1">
                <a:latin typeface="Arial" panose="020B0604020202020204" pitchFamily="34" charset="0"/>
                <a:cs typeface="Arial" panose="020B0604020202020204" pitchFamily="34" charset="0"/>
              </a:rPr>
              <a:t>fr.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 close();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9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838200" y="351934"/>
            <a:ext cx="10515600" cy="79265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10. 4   </a:t>
            </a:r>
            <a:r>
              <a:rPr lang="zh-CN" altLang="en-US" sz="4400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实作强化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0074" y="2379620"/>
            <a:ext cx="3610465" cy="2585323"/>
          </a:xfrm>
          <a:prstGeom prst="rect">
            <a:avLst/>
          </a:prstGeom>
          <a:noFill/>
          <a:ln>
            <a:solidFill>
              <a:srgbClr val="D60093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该程序运行结果为</a:t>
            </a:r>
            <a:endParaRPr lang="zh-CN" altLang="en-US" b="1" dirty="0"/>
          </a:p>
          <a:p>
            <a:r>
              <a:rPr lang="zh-CN" altLang="en-US" dirty="0"/>
              <a:t>我</a:t>
            </a:r>
            <a:endParaRPr lang="zh-CN" altLang="en-US" dirty="0"/>
          </a:p>
          <a:p>
            <a:r>
              <a:rPr lang="zh-CN" altLang="en-US" dirty="0"/>
              <a:t>们</a:t>
            </a:r>
            <a:endParaRPr lang="zh-CN" altLang="en-US" dirty="0"/>
          </a:p>
          <a:p>
            <a:r>
              <a:rPr lang="zh-CN" altLang="en-US" dirty="0"/>
              <a:t>该程序首先建立和文件 “</a:t>
            </a:r>
            <a:r>
              <a:rPr lang="en-US" altLang="zh-CN" dirty="0"/>
              <a:t>a1. txt” </a:t>
            </a:r>
            <a:r>
              <a:rPr lang="zh-CN" altLang="en-US" dirty="0"/>
              <a:t>的关联</a:t>
            </a:r>
            <a:r>
              <a:rPr lang="en-US" altLang="zh-CN" dirty="0"/>
              <a:t>, </a:t>
            </a:r>
            <a:r>
              <a:rPr lang="zh-CN" altLang="en-US" dirty="0"/>
              <a:t>使用字符输入流和文件建立关联</a:t>
            </a:r>
            <a:r>
              <a:rPr lang="en-US" altLang="zh-CN" dirty="0"/>
              <a:t>, </a:t>
            </a:r>
            <a:r>
              <a:rPr lang="zh-CN" altLang="en-US" dirty="0"/>
              <a:t>然后使用 </a:t>
            </a:r>
            <a:r>
              <a:rPr lang="en-US" altLang="zh-CN" dirty="0"/>
              <a:t>read () </a:t>
            </a:r>
            <a:r>
              <a:rPr lang="zh-CN" altLang="en-US" dirty="0"/>
              <a:t>方法读文件内容</a:t>
            </a:r>
            <a:r>
              <a:rPr lang="en-US" altLang="zh-CN" dirty="0"/>
              <a:t>, read () </a:t>
            </a:r>
            <a:r>
              <a:rPr lang="zh-CN" altLang="en-US" dirty="0"/>
              <a:t>一次读取一个字符信息</a:t>
            </a:r>
            <a:r>
              <a:rPr lang="en-US" altLang="zh-CN" dirty="0"/>
              <a:t>, </a:t>
            </a:r>
            <a:r>
              <a:rPr lang="zh-CN" altLang="en-US" dirty="0"/>
              <a:t>所以第一个为 “我”</a:t>
            </a:r>
            <a:r>
              <a:rPr lang="en-US" altLang="zh-CN" dirty="0"/>
              <a:t>, </a:t>
            </a:r>
            <a:r>
              <a:rPr lang="zh-CN" altLang="en-US" dirty="0"/>
              <a:t>第二个为 “们”。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10962526" y="0"/>
            <a:ext cx="1229474" cy="60654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>
                    <a:lumMod val="50000"/>
                  </a:schemeClr>
                </a:solidFill>
              </a:rPr>
              <a:t>P310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箭头: 左 6">
            <a:hlinkClick r:id="rId1" action="ppaction://hlinksldjump"/>
          </p:cNvPr>
          <p:cNvSpPr/>
          <p:nvPr/>
        </p:nvSpPr>
        <p:spPr>
          <a:xfrm>
            <a:off x="11335282" y="6232098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cs typeface="Arial" panose="020B0604020202020204" pitchFamily="34" charset="0"/>
              </a:rPr>
              <a:t>题目 </a:t>
            </a:r>
            <a:r>
              <a:rPr lang="en-US" altLang="zh-CN" sz="2000" b="1" dirty="0">
                <a:cs typeface="Arial" panose="020B0604020202020204" pitchFamily="34" charset="0"/>
              </a:rPr>
              <a:t>2</a:t>
            </a:r>
            <a:r>
              <a:rPr lang="zh-CN" altLang="en-US" sz="2000" b="1" dirty="0">
                <a:cs typeface="Arial" panose="020B0604020202020204" pitchFamily="34" charset="0"/>
              </a:rPr>
              <a:t>　制作如下图所示界面</a:t>
            </a:r>
            <a:r>
              <a:rPr lang="en-US" altLang="zh-CN" sz="2000" b="1" dirty="0">
                <a:cs typeface="Arial" panose="020B0604020202020204" pitchFamily="34" charset="0"/>
              </a:rPr>
              <a:t>, </a:t>
            </a:r>
            <a:r>
              <a:rPr lang="zh-CN" altLang="en-US" sz="2000" b="1" dirty="0">
                <a:cs typeface="Arial" panose="020B0604020202020204" pitchFamily="34" charset="0"/>
              </a:rPr>
              <a:t>并实现菜单的制作。 文件菜单的子菜单有新建</a:t>
            </a:r>
            <a:r>
              <a:rPr lang="en-US" altLang="zh-CN" sz="2000" b="1" dirty="0">
                <a:cs typeface="Arial" panose="020B0604020202020204" pitchFamily="34" charset="0"/>
              </a:rPr>
              <a:t>, </a:t>
            </a:r>
            <a:r>
              <a:rPr lang="zh-CN" altLang="en-US" sz="2000" b="1" dirty="0">
                <a:cs typeface="Arial" panose="020B0604020202020204" pitchFamily="34" charset="0"/>
              </a:rPr>
              <a:t>删除</a:t>
            </a:r>
            <a:r>
              <a:rPr lang="en-US" altLang="zh-CN" sz="2000" b="1" dirty="0">
                <a:cs typeface="Arial" panose="020B0604020202020204" pitchFamily="34" charset="0"/>
              </a:rPr>
              <a:t>, </a:t>
            </a:r>
            <a:r>
              <a:rPr lang="zh-CN" altLang="en-US" sz="2000" b="1" dirty="0">
                <a:cs typeface="Arial" panose="020B0604020202020204" pitchFamily="34" charset="0"/>
              </a:rPr>
              <a:t>退出</a:t>
            </a:r>
            <a:endParaRPr lang="zh-CN" altLang="en-US" sz="2000" b="1" dirty="0"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0258" y="1509921"/>
            <a:ext cx="4266314" cy="3429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65229" y="1112441"/>
            <a:ext cx="56278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代码设计如下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 *;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 event.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java.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awt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 event. ActionListener;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java. io. File;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java. io.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 swing. *;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public class Test_12{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){// TODO Auto-generated method stub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m=new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920393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numCol="2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extends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implements ActionListener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bar=new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m1=new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文件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it1=new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新建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it2=new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删除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it3=new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JMenuItem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退出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MyFrame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setTitle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登录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setSize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(500,400);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setDefaultCloseOperation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JFrame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EXIT_ON_CLOSE);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Container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hb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=this.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getContentPane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setJMenuBar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(bar);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bar. add(m1);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add(it1);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add(it2);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m1. add(it3);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it1.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it2.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it3.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addActionListener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(this);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this.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setVisible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(true);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@ Override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public void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actionPerformed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ActionEvent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method stub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File f1=new File("D:\\a1. txt");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=it1)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if(! f1. exists())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694361" y="523081"/>
            <a:ext cx="10515600" cy="581183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try 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f1.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createNewFile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 catch (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IOException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e1){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// TODO Auto-generated catch block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e1.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=it2)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if(f1. exists())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f1. delete();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if(e.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getSource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()= =it3)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System. exit(0);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33950" y="2387518"/>
            <a:ext cx="29610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谢谢</a:t>
            </a:r>
            <a:endParaRPr lang="zh-CN" altLang="en-US" sz="9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1">
            <a:normAutofit/>
          </a:bodyPr>
          <a:lstStyle/>
          <a:p>
            <a:pPr algn="ctr"/>
            <a:r>
              <a:rPr lang="en-US" altLang="zh-CN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 10. 2   </a:t>
            </a:r>
            <a:r>
              <a:rPr lang="zh-CN" altLang="en-US" spc="-15" dirty="0">
                <a:solidFill>
                  <a:srgbClr val="00AEEF"/>
                </a:solidFill>
                <a:cs typeface="微软雅黑" panose="020B0503020204020204" pitchFamily="34" charset="-122"/>
              </a:rPr>
              <a:t>知识点概述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2701" y="1900116"/>
            <a:ext cx="10515600" cy="473168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zh-CN" altLang="en-US" sz="1600" dirty="0"/>
              <a:t>文件是计算机中一种基本的数据存储形式</a:t>
            </a:r>
            <a:r>
              <a:rPr lang="en-US" altLang="zh-CN" sz="1600" dirty="0"/>
              <a:t>, </a:t>
            </a:r>
            <a:r>
              <a:rPr lang="zh-CN" altLang="en-US" sz="1600" dirty="0"/>
              <a:t>在实际操作数据时如果需要处理 “暂存数据”</a:t>
            </a:r>
            <a:r>
              <a:rPr lang="en-US" altLang="zh-CN" sz="1600" dirty="0"/>
              <a:t>, </a:t>
            </a:r>
            <a:r>
              <a:rPr lang="zh-CN" altLang="en-US" sz="1600" dirty="0"/>
              <a:t>这种数据主要存储到内存中。 另一种数据需要 “永久性存储”</a:t>
            </a:r>
            <a:r>
              <a:rPr lang="en-US" altLang="zh-CN" sz="1600" dirty="0"/>
              <a:t>, </a:t>
            </a:r>
            <a:r>
              <a:rPr lang="zh-CN" altLang="en-US" sz="1600" dirty="0"/>
              <a:t>即断电之后数据也不丢失</a:t>
            </a:r>
            <a:r>
              <a:rPr lang="en-US" altLang="zh-CN" sz="1600" dirty="0"/>
              <a:t>, </a:t>
            </a:r>
            <a:r>
              <a:rPr lang="zh-CN" altLang="en-US" sz="1600" dirty="0"/>
              <a:t>这种数据经常以文件的方式存储。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每个文件都由文件名和文件路径来表示。 一般采用 </a:t>
            </a:r>
            <a:r>
              <a:rPr lang="zh-CN" altLang="en-US" sz="1600" dirty="0">
                <a:solidFill>
                  <a:srgbClr val="FF0000"/>
                </a:solidFill>
              </a:rPr>
              <a:t>“文件名 </a:t>
            </a:r>
            <a:r>
              <a:rPr lang="en-US" altLang="zh-CN" sz="1600" dirty="0">
                <a:solidFill>
                  <a:srgbClr val="FF0000"/>
                </a:solidFill>
              </a:rPr>
              <a:t>. </a:t>
            </a:r>
            <a:r>
              <a:rPr lang="zh-CN" altLang="en-US" sz="1600" dirty="0">
                <a:solidFill>
                  <a:srgbClr val="FF0000"/>
                </a:solidFill>
              </a:rPr>
              <a:t>后缀名” </a:t>
            </a:r>
            <a:r>
              <a:rPr lang="zh-CN" altLang="en-US" sz="1600" dirty="0"/>
              <a:t>的方式来命名。 “</a:t>
            </a:r>
            <a:r>
              <a:rPr lang="en-US" altLang="zh-CN" sz="1600" dirty="0"/>
              <a:t>. </a:t>
            </a:r>
            <a:r>
              <a:rPr lang="zh-CN" altLang="en-US" sz="1600" dirty="0"/>
              <a:t>后缀名” 用来表示文件的类型</a:t>
            </a:r>
            <a:r>
              <a:rPr lang="en-US" altLang="zh-CN" sz="1600" dirty="0"/>
              <a:t>, </a:t>
            </a:r>
            <a:r>
              <a:rPr lang="zh-CN" altLang="en-US" sz="1600" dirty="0"/>
              <a:t>例如 “</a:t>
            </a:r>
            <a:r>
              <a:rPr lang="en-US" altLang="zh-CN" sz="1600" dirty="0"/>
              <a:t>. txt”</a:t>
            </a:r>
            <a:r>
              <a:rPr lang="zh-CN" altLang="en-US" sz="1600" dirty="0"/>
              <a:t>指文本文件。</a:t>
            </a:r>
            <a:endParaRPr lang="en-US" altLang="zh-CN" sz="1600" dirty="0"/>
          </a:p>
          <a:p>
            <a:pPr marL="0" indent="0">
              <a:buNone/>
            </a:pPr>
            <a:r>
              <a:rPr lang="en-US" altLang="zh-CN" sz="1600" dirty="0"/>
              <a:t>1</a:t>
            </a:r>
            <a:r>
              <a:rPr lang="zh-CN" altLang="en-US" sz="1600" dirty="0"/>
              <a:t>、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文件路径</a:t>
            </a:r>
            <a:r>
              <a:rPr lang="zh-CN" altLang="en-US" sz="1600" dirty="0"/>
              <a:t>又可以分为</a:t>
            </a:r>
            <a:r>
              <a:rPr lang="zh-CN" altLang="en-US" sz="1600" u="sng" dirty="0"/>
              <a:t>绝对路径</a:t>
            </a:r>
            <a:r>
              <a:rPr lang="zh-CN" altLang="en-US" sz="1600" dirty="0"/>
              <a:t>和</a:t>
            </a:r>
            <a:r>
              <a:rPr lang="zh-CN" altLang="en-US" sz="1600" u="sng" dirty="0"/>
              <a:t>相对路径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FF0000"/>
                </a:solidFill>
              </a:rPr>
              <a:t>     绝对路径</a:t>
            </a:r>
            <a:r>
              <a:rPr lang="zh-CN" altLang="en-US" sz="1600" dirty="0"/>
              <a:t>：是指从盘符开始描述的完整的文件路径。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 例如 “</a:t>
            </a:r>
            <a:r>
              <a:rPr lang="en-US" altLang="zh-CN" sz="1600" dirty="0"/>
              <a:t>D: \ java \ a. txt”, </a:t>
            </a:r>
            <a:r>
              <a:rPr lang="zh-CN" altLang="en-US" sz="1600" dirty="0"/>
              <a:t>这个绝对路径中包含完整的路径名 “</a:t>
            </a:r>
            <a:r>
              <a:rPr lang="en-US" altLang="zh-CN" sz="1600" dirty="0"/>
              <a:t>D: \java” </a:t>
            </a:r>
            <a:r>
              <a:rPr lang="zh-CN" altLang="en-US" sz="1600" dirty="0"/>
              <a:t>和完整的文件名 “</a:t>
            </a:r>
            <a:r>
              <a:rPr lang="en-US" altLang="zh-CN" sz="1600" dirty="0"/>
              <a:t>a. txt”</a:t>
            </a:r>
            <a:r>
              <a:rPr lang="zh-CN" altLang="en-US" sz="1600" dirty="0"/>
              <a:t>。 使用绝对路径可以唯一的对应一个文件</a:t>
            </a:r>
            <a:r>
              <a:rPr lang="en-US" altLang="zh-CN" sz="1600" dirty="0"/>
              <a:t>, </a:t>
            </a:r>
            <a:r>
              <a:rPr lang="zh-CN" altLang="en-US" sz="1600" dirty="0"/>
              <a:t>是一个文件完整确切的表示。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FF0000"/>
                </a:solidFill>
              </a:rPr>
              <a:t>     相对路径</a:t>
            </a:r>
            <a:r>
              <a:rPr lang="zh-CN" altLang="en-US" sz="1600" dirty="0"/>
              <a:t>：是一个文件的部分路径描述。 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例如 “ </a:t>
            </a:r>
            <a:r>
              <a:rPr lang="en-US" altLang="zh-CN" sz="1600" dirty="0"/>
              <a:t>\ image \ a. jpg”, </a:t>
            </a:r>
            <a:r>
              <a:rPr lang="zh-CN" altLang="en-US" sz="1600" dirty="0"/>
              <a:t>该路径中“ </a:t>
            </a:r>
            <a:r>
              <a:rPr lang="en-US" altLang="zh-CN" sz="1600" dirty="0"/>
              <a:t>\ image” </a:t>
            </a:r>
            <a:r>
              <a:rPr lang="zh-CN" altLang="en-US" sz="1600" dirty="0"/>
              <a:t>就是一个相对路径</a:t>
            </a:r>
            <a:r>
              <a:rPr lang="en-US" altLang="zh-CN" sz="1600" dirty="0"/>
              <a:t>, “a. jpg” </a:t>
            </a:r>
            <a:r>
              <a:rPr lang="zh-CN" altLang="en-US" sz="1600" dirty="0"/>
              <a:t>是文件名。 “ </a:t>
            </a:r>
            <a:r>
              <a:rPr lang="en-US" altLang="zh-CN" sz="1600" dirty="0"/>
              <a:t>\ image” </a:t>
            </a:r>
            <a:r>
              <a:rPr lang="zh-CN" altLang="en-US" sz="1600" dirty="0"/>
              <a:t>是指在当前程序中的目录</a:t>
            </a:r>
            <a:r>
              <a:rPr lang="en-US" altLang="zh-CN" sz="1600" dirty="0"/>
              <a:t>, </a:t>
            </a:r>
            <a:r>
              <a:rPr lang="zh-CN" altLang="en-US" sz="1600" dirty="0"/>
              <a:t>这种应用会使文件产生一定的灵活性。</a:t>
            </a:r>
            <a:endParaRPr lang="zh-CN" altLang="en-US" sz="1600" dirty="0"/>
          </a:p>
        </p:txBody>
      </p:sp>
      <p:sp>
        <p:nvSpPr>
          <p:cNvPr id="4" name="箭头: 左 3">
            <a:hlinkClick r:id="rId1" action="ppaction://hlinksldjump"/>
          </p:cNvPr>
          <p:cNvSpPr/>
          <p:nvPr/>
        </p:nvSpPr>
        <p:spPr>
          <a:xfrm>
            <a:off x="10878532" y="6315959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algn="ctr"/>
            <a:r>
              <a:rPr lang="en-US" altLang="zh-CN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10. 2</a:t>
            </a:r>
            <a:r>
              <a:rPr lang="en-US" altLang="zh-CN" spc="-15" dirty="0">
                <a:solidFill>
                  <a:srgbClr val="00AEEF"/>
                </a:solidFill>
                <a:cs typeface="微软雅黑" panose="020B0503020204020204" pitchFamily="34" charset="-122"/>
              </a:rPr>
              <a:t>. 1</a:t>
            </a:r>
            <a:r>
              <a:rPr lang="en-US" altLang="zh-CN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   </a:t>
            </a:r>
            <a:r>
              <a:rPr lang="zh-CN" altLang="en-US" spc="-15" dirty="0">
                <a:solidFill>
                  <a:srgbClr val="00AEEF"/>
                </a:solidFill>
                <a:effectLst/>
                <a:cs typeface="微软雅黑" panose="020B0503020204020204" pitchFamily="34" charset="-122"/>
              </a:rPr>
              <a:t>文件管理</a:t>
            </a:r>
            <a:endParaRPr lang="zh-CN" altLang="en-US" dirty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832701" y="1900117"/>
            <a:ext cx="10515600" cy="459275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altLang="zh-CN" sz="1800" dirty="0"/>
              <a:t>Java </a:t>
            </a:r>
            <a:r>
              <a:rPr lang="zh-CN" altLang="en-US" sz="1800" dirty="0"/>
              <a:t>为了方便实现文件的操作和管理</a:t>
            </a:r>
            <a:r>
              <a:rPr lang="en-US" altLang="zh-CN" sz="1800" dirty="0"/>
              <a:t>, </a:t>
            </a:r>
            <a:r>
              <a:rPr lang="zh-CN" altLang="en-US" sz="1800" dirty="0"/>
              <a:t>在 </a:t>
            </a:r>
            <a:r>
              <a:rPr lang="en-US" altLang="zh-CN" sz="1800" dirty="0"/>
              <a:t>java. io </a:t>
            </a:r>
            <a:r>
              <a:rPr lang="zh-CN" altLang="en-US" sz="1800" dirty="0"/>
              <a:t>包中专门提供了一个</a:t>
            </a:r>
            <a:r>
              <a:rPr lang="zh-CN" altLang="en-US" sz="1800" dirty="0">
                <a:solidFill>
                  <a:srgbClr val="FF0000"/>
                </a:solidFill>
              </a:rPr>
              <a:t>类 </a:t>
            </a:r>
            <a:r>
              <a:rPr lang="en-US" altLang="zh-CN" sz="1800" dirty="0">
                <a:solidFill>
                  <a:srgbClr val="FF0000"/>
                </a:solidFill>
              </a:rPr>
              <a:t>(File) </a:t>
            </a:r>
            <a:r>
              <a:rPr lang="zh-CN" altLang="en-US" sz="1800" dirty="0"/>
              <a:t>来具</a:t>
            </a:r>
            <a:endParaRPr lang="zh-CN" altLang="en-US" sz="1800" dirty="0"/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 dirty="0"/>
              <a:t>体实现文件的管理功能。</a:t>
            </a:r>
            <a:endParaRPr lang="zh-CN" altLang="en-US" sz="1800" dirty="0"/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 dirty="0"/>
              <a:t>对文件的大部分操作都包含在 </a:t>
            </a:r>
            <a:r>
              <a:rPr lang="en-US" altLang="zh-CN" sz="1800" dirty="0"/>
              <a:t>File </a:t>
            </a:r>
            <a:r>
              <a:rPr lang="zh-CN" altLang="en-US" sz="1800" dirty="0"/>
              <a:t>类</a:t>
            </a:r>
            <a:r>
              <a:rPr lang="en-US" altLang="zh-CN" sz="1800" dirty="0"/>
              <a:t>, File </a:t>
            </a:r>
            <a:r>
              <a:rPr lang="zh-CN" altLang="en-US" sz="1800" dirty="0"/>
              <a:t>类即可以代表一个具体的文件</a:t>
            </a:r>
            <a:r>
              <a:rPr lang="en-US" altLang="zh-CN" sz="1800" dirty="0"/>
              <a:t>, </a:t>
            </a:r>
            <a:r>
              <a:rPr lang="zh-CN" altLang="en-US" sz="1800" dirty="0"/>
              <a:t>也可以代</a:t>
            </a:r>
            <a:endParaRPr lang="zh-CN" altLang="en-US" sz="1800" dirty="0"/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 dirty="0"/>
              <a:t>表一个具体的文件夹。</a:t>
            </a:r>
            <a:endParaRPr lang="zh-CN" altLang="en-US" sz="1800" dirty="0"/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1800" dirty="0"/>
              <a:t>File </a:t>
            </a:r>
            <a:r>
              <a:rPr lang="zh-CN" altLang="en-US" sz="1800" dirty="0"/>
              <a:t>类在创建对象时</a:t>
            </a:r>
            <a:r>
              <a:rPr lang="en-US" altLang="zh-CN" sz="1800" dirty="0"/>
              <a:t>, </a:t>
            </a:r>
            <a:r>
              <a:rPr lang="zh-CN" altLang="en-US" sz="1800" dirty="0"/>
              <a:t>可以使用绝对路径</a:t>
            </a:r>
            <a:r>
              <a:rPr lang="en-US" altLang="zh-CN" sz="1800" dirty="0"/>
              <a:t>, </a:t>
            </a:r>
            <a:r>
              <a:rPr lang="zh-CN" altLang="en-US" sz="1800" dirty="0"/>
              <a:t>也可以使用相对路径。</a:t>
            </a:r>
            <a:endParaRPr lang="zh-CN" altLang="en-US" sz="1800" dirty="0"/>
          </a:p>
        </p:txBody>
      </p:sp>
      <p:sp>
        <p:nvSpPr>
          <p:cNvPr id="3" name="椭圆 2"/>
          <p:cNvSpPr/>
          <p:nvPr/>
        </p:nvSpPr>
        <p:spPr>
          <a:xfrm>
            <a:off x="10962526" y="0"/>
            <a:ext cx="1229474" cy="60654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>
                    <a:lumMod val="50000"/>
                  </a:schemeClr>
                </a:solidFill>
              </a:rPr>
              <a:t>P295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箭头: 左 3">
            <a:hlinkClick r:id="rId1" action="ppaction://hlinksldjump"/>
          </p:cNvPr>
          <p:cNvSpPr/>
          <p:nvPr/>
        </p:nvSpPr>
        <p:spPr>
          <a:xfrm>
            <a:off x="10395647" y="5629532"/>
            <a:ext cx="791852" cy="461913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6249"/>
            <a:ext cx="10515600" cy="90611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en-US" altLang="zh-CN" sz="3200" dirty="0"/>
              <a:t>File</a:t>
            </a:r>
            <a:r>
              <a:rPr lang="zh-CN" altLang="en-US" sz="3200" dirty="0"/>
              <a:t>类常用的构造方法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6524"/>
            <a:ext cx="10515600" cy="49161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6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257803" y="2241006"/>
          <a:ext cx="9676394" cy="3917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69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zh-CN" altLang="en-US" sz="3200" dirty="0"/>
              <a:t>用 </a:t>
            </a:r>
            <a:r>
              <a:rPr lang="en-US" altLang="zh-CN" sz="3200" dirty="0"/>
              <a:t>File </a:t>
            </a:r>
            <a:r>
              <a:rPr lang="zh-CN" altLang="en-US" sz="3200" dirty="0"/>
              <a:t>类创建具体的对象示例</a:t>
            </a:r>
            <a:r>
              <a:rPr lang="en-US" altLang="zh-CN" sz="3200" dirty="0"/>
              <a:t>: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2000" dirty="0"/>
              <a:t>File f1=new File ("e: \ \ </a:t>
            </a:r>
            <a:r>
              <a:rPr lang="en-US" altLang="zh-CN" sz="2000" dirty="0" err="1"/>
              <a:t>abc</a:t>
            </a:r>
            <a:r>
              <a:rPr lang="en-US" altLang="zh-CN" sz="2000" dirty="0"/>
              <a:t> \ \ a. txt");       / / </a:t>
            </a:r>
            <a:r>
              <a:rPr lang="zh-CN" altLang="en-US" sz="2000" dirty="0"/>
              <a:t>使用绝对路径创建文件对象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File f2=new File (“a. txt” ); </a:t>
            </a:r>
            <a:r>
              <a:rPr lang="zh-CN" altLang="en-US" sz="2000" dirty="0"/>
              <a:t>　　　          </a:t>
            </a:r>
            <a:r>
              <a:rPr lang="en-US" altLang="zh-CN" sz="2000" dirty="0"/>
              <a:t>/ / </a:t>
            </a:r>
            <a:r>
              <a:rPr lang="zh-CN" altLang="en-US" sz="2000" dirty="0"/>
              <a:t>使用相对路径创建文件对象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File f3=new File ("e: \ \ </a:t>
            </a:r>
            <a:r>
              <a:rPr lang="en-US" altLang="zh-CN" sz="2000" dirty="0" err="1"/>
              <a:t>abc</a:t>
            </a:r>
            <a:r>
              <a:rPr lang="en-US" altLang="zh-CN" sz="2000" dirty="0"/>
              <a:t> \ \ ","a. txt");  / / </a:t>
            </a:r>
            <a:r>
              <a:rPr lang="zh-CN" altLang="en-US" sz="2000" dirty="0"/>
              <a:t>使用父路径和子路径结合的方式创建</a:t>
            </a:r>
            <a:endParaRPr lang="zh-CN" altLang="en-US" sz="2000" dirty="0"/>
          </a:p>
          <a:p>
            <a:r>
              <a:rPr lang="zh-CN" altLang="en-US" sz="2000" dirty="0"/>
              <a:t>                                                          </a:t>
            </a:r>
            <a:r>
              <a:rPr lang="en-US" altLang="zh-CN" sz="2000" dirty="0"/>
              <a:t>/ /</a:t>
            </a:r>
            <a:r>
              <a:rPr lang="zh-CN" altLang="en-US" sz="2000" dirty="0"/>
              <a:t>文件对象</a:t>
            </a:r>
            <a:r>
              <a:rPr lang="en-US" altLang="zh-CN" sz="2000" dirty="0"/>
              <a:t>, </a:t>
            </a:r>
            <a:r>
              <a:rPr lang="zh-CN" altLang="en-US" sz="2000" dirty="0"/>
              <a:t>等价于 </a:t>
            </a:r>
            <a:r>
              <a:rPr lang="en-US" altLang="zh-CN" sz="2000" dirty="0"/>
              <a:t>f1 </a:t>
            </a:r>
            <a:r>
              <a:rPr lang="zh-CN" altLang="en-US" sz="2000" dirty="0"/>
              <a:t>文件对象所指向的文件路径。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File f=new File ("e: \ \ </a:t>
            </a:r>
            <a:r>
              <a:rPr lang="en-US" altLang="zh-CN" sz="2000" dirty="0" err="1"/>
              <a:t>abc</a:t>
            </a:r>
            <a:r>
              <a:rPr lang="en-US" altLang="zh-CN" sz="2000" dirty="0"/>
              <a:t> \ \ ");               / / f </a:t>
            </a:r>
            <a:r>
              <a:rPr lang="zh-CN" altLang="en-US" sz="2000" dirty="0"/>
              <a:t>指向文件夹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File f4=new File (</a:t>
            </a:r>
            <a:r>
              <a:rPr lang="en-US" altLang="zh-CN" sz="2000" dirty="0" err="1"/>
              <a:t>f,"a</a:t>
            </a:r>
            <a:r>
              <a:rPr lang="en-US" altLang="zh-CN" sz="2000" dirty="0"/>
              <a:t>. txt");     / / f4 </a:t>
            </a:r>
            <a:r>
              <a:rPr lang="zh-CN" altLang="en-US" sz="2000" dirty="0"/>
              <a:t>用父路径和子路径创建</a:t>
            </a:r>
            <a:r>
              <a:rPr lang="en-US" altLang="zh-CN" sz="2000" dirty="0"/>
              <a:t>, </a:t>
            </a:r>
            <a:r>
              <a:rPr lang="zh-CN" altLang="en-US" sz="2000" dirty="0"/>
              <a:t>等价于 </a:t>
            </a:r>
            <a:r>
              <a:rPr lang="en-US" altLang="zh-CN" sz="2000" dirty="0"/>
              <a:t>f1 </a:t>
            </a:r>
            <a:r>
              <a:rPr lang="zh-CN" altLang="en-US" sz="2000" dirty="0"/>
              <a:t>所指向的文件路径。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600" dirty="0"/>
              <a:t>File </a:t>
            </a:r>
            <a:r>
              <a:rPr lang="zh-CN" altLang="en-US" sz="3600" dirty="0"/>
              <a:t>类常用的方法</a:t>
            </a:r>
            <a:br>
              <a:rPr lang="zh-CN" altLang="zh-C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31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13297"/>
            <a:ext cx="10515600" cy="497030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/>
          </a:bodyPr>
          <a:lstStyle/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579513" y="1925053"/>
          <a:ext cx="8411510" cy="4592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1756"/>
            <a:ext cx="10515600" cy="65259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numCol="2">
            <a:normAutofit fontScale="92500" lnSpcReduction="2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/>
              <a:t>例 </a:t>
            </a:r>
            <a:r>
              <a:rPr lang="en-US" altLang="zh-CN" b="1" dirty="0"/>
              <a:t>10-1</a:t>
            </a:r>
            <a:r>
              <a:rPr lang="zh-CN" altLang="en-US" b="1" dirty="0"/>
              <a:t>　文件的创建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javax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. swing. *;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import java. io. File;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public class Test_1 {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public static void main(String[]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){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创建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对象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File f1=new File("e:\ \test_1");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File f2=new File("e:\ \test_1\ \file. txt");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判断文件是否存在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if(! f1. exists())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该文件夹不存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在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现在开始创建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!");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f1.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mkdir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文件夹创建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成功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!");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创建文件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try{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　　　　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boolean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b=f2.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createNewFile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}catch(Exception e){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printStackTrace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判断文件是否存在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System. out.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println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("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文件创建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"+(f2. 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exists()?"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成功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":"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不成功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"));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　　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a174978c-3d10-4fc3-9764-90b28d34e176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15033</Words>
  <Application>WPS 演示</Application>
  <PresentationFormat>宽屏</PresentationFormat>
  <Paragraphs>709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黑体</vt:lpstr>
      <vt:lpstr>等线</vt:lpstr>
      <vt:lpstr>Office 主题​​</vt:lpstr>
      <vt:lpstr>PowerPoint 演示文稿</vt:lpstr>
      <vt:lpstr>学习目标</vt:lpstr>
      <vt:lpstr>      10. 1   文件导入 </vt:lpstr>
      <vt:lpstr> 10. 2   知识点概述</vt:lpstr>
      <vt:lpstr>10. 2. 1   文件管理</vt:lpstr>
      <vt:lpstr>File类常用的构造方法</vt:lpstr>
      <vt:lpstr>用 File 类创建具体的对象示例:</vt:lpstr>
      <vt:lpstr> File 类常用的方法 </vt:lpstr>
      <vt:lpstr>PowerPoint 演示文稿</vt:lpstr>
      <vt:lpstr>PowerPoint 演示文稿</vt:lpstr>
      <vt:lpstr>PowerPoint 演示文稿</vt:lpstr>
      <vt:lpstr>PowerPoint 演示文稿</vt:lpstr>
      <vt:lpstr>10. 2. 2   流的概念及使用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87</cp:revision>
  <dcterms:created xsi:type="dcterms:W3CDTF">2019-07-12T06:05:00Z</dcterms:created>
  <dcterms:modified xsi:type="dcterms:W3CDTF">2023-08-28T02:26:11Z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44B976F82494434A9D51712EC8CFEC86_12</vt:lpwstr>
  </property>
  <property fmtid="{D5CDD505-2E9C-101B-9397-08002B2CF9AE}" pid="3" name="KSOProductBuildVer">
    <vt:lpwstr>2052-11.1.0.14309</vt:lpwstr>
  </property>
</Properties>
</file>