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x-wav"/>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30"/>
  </p:notesMasterIdLst>
  <p:handoutMasterIdLst>
    <p:handoutMasterId r:id="rId31"/>
  </p:handoutMasterIdLst>
  <p:sldIdLst>
    <p:sldId id="256" r:id="rId3"/>
    <p:sldId id="492" r:id="rId4"/>
    <p:sldId id="981" r:id="rId5"/>
    <p:sldId id="984" r:id="rId6"/>
    <p:sldId id="983" r:id="rId7"/>
    <p:sldId id="982" r:id="rId8"/>
    <p:sldId id="985" r:id="rId9"/>
    <p:sldId id="986" r:id="rId10"/>
    <p:sldId id="987" r:id="rId11"/>
    <p:sldId id="1001" r:id="rId12"/>
    <p:sldId id="989" r:id="rId13"/>
    <p:sldId id="990" r:id="rId14"/>
    <p:sldId id="991" r:id="rId15"/>
    <p:sldId id="992" r:id="rId16"/>
    <p:sldId id="994" r:id="rId17"/>
    <p:sldId id="993" r:id="rId18"/>
    <p:sldId id="995" r:id="rId19"/>
    <p:sldId id="996" r:id="rId20"/>
    <p:sldId id="997" r:id="rId21"/>
    <p:sldId id="998" r:id="rId22"/>
    <p:sldId id="1000" r:id="rId23"/>
    <p:sldId id="999" r:id="rId24"/>
    <p:sldId id="1070" r:id="rId25"/>
    <p:sldId id="1071" r:id="rId26"/>
    <p:sldId id="1072" r:id="rId27"/>
    <p:sldId id="923" r:id="rId28"/>
    <p:sldId id="906" r:id="rId29"/>
  </p:sldIdLst>
  <p:sldSz cx="9144000" cy="6858000" type="screen4x3"/>
  <p:notesSz cx="7102475" cy="8991600"/>
  <p:custDataLst>
    <p:tags r:id="rId32"/>
  </p:custDataLst>
  <p:defaultTex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44"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0000"/>
    <a:srgbClr val="D60093"/>
    <a:srgbClr val="66FFFF"/>
    <a:srgbClr val="5A9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p:restoredTop sz="95540"/>
  </p:normalViewPr>
  <p:slideViewPr>
    <p:cSldViewPr snapToGrid="0" showGuides="1">
      <p:cViewPr>
        <p:scale>
          <a:sx n="66" d="100"/>
          <a:sy n="66" d="100"/>
        </p:scale>
        <p:origin x="-2094" y="-498"/>
      </p:cViewPr>
      <p:guideLst>
        <p:guide orient="horz" pos="2144"/>
        <p:guide pos="2976"/>
      </p:guideLst>
    </p:cSldViewPr>
  </p:slideViewPr>
  <p:notesTextViewPr>
    <p:cViewPr>
      <p:scale>
        <a:sx n="100" d="100"/>
        <a:sy n="100" d="100"/>
      </p:scale>
      <p:origin x="0" y="0"/>
    </p:cViewPr>
  </p:notesTextViewPr>
  <p:sorterViewPr showFormatting="0">
    <p:cViewPr>
      <p:scale>
        <a:sx n="66" d="100"/>
        <a:sy n="66" d="100"/>
      </p:scale>
      <p:origin x="0" y="708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image" Target="../media/image68.wmf"/><Relationship Id="rId18" Type="http://schemas.openxmlformats.org/officeDocument/2006/relationships/image" Target="../media/image73.wmf"/><Relationship Id="rId3" Type="http://schemas.openxmlformats.org/officeDocument/2006/relationships/image" Target="../media/image61.wmf"/><Relationship Id="rId21" Type="http://schemas.openxmlformats.org/officeDocument/2006/relationships/image" Target="../media/image76.wmf"/><Relationship Id="rId7" Type="http://schemas.openxmlformats.org/officeDocument/2006/relationships/image" Target="../media/image62.wmf"/><Relationship Id="rId12" Type="http://schemas.openxmlformats.org/officeDocument/2006/relationships/image" Target="../media/image67.wmf"/><Relationship Id="rId17" Type="http://schemas.openxmlformats.org/officeDocument/2006/relationships/image" Target="../media/image72.wmf"/><Relationship Id="rId2" Type="http://schemas.openxmlformats.org/officeDocument/2006/relationships/image" Target="../media/image60.wmf"/><Relationship Id="rId16" Type="http://schemas.openxmlformats.org/officeDocument/2006/relationships/image" Target="../media/image71.wmf"/><Relationship Id="rId20" Type="http://schemas.openxmlformats.org/officeDocument/2006/relationships/image" Target="../media/image75.wmf"/><Relationship Id="rId1" Type="http://schemas.openxmlformats.org/officeDocument/2006/relationships/image" Target="../media/image59.wmf"/><Relationship Id="rId6" Type="http://schemas.openxmlformats.org/officeDocument/2006/relationships/image" Target="../media/image18.wmf"/><Relationship Id="rId11" Type="http://schemas.openxmlformats.org/officeDocument/2006/relationships/image" Target="../media/image66.wmf"/><Relationship Id="rId5" Type="http://schemas.openxmlformats.org/officeDocument/2006/relationships/image" Target="../media/image15.wmf"/><Relationship Id="rId15" Type="http://schemas.openxmlformats.org/officeDocument/2006/relationships/image" Target="../media/image70.wmf"/><Relationship Id="rId23" Type="http://schemas.openxmlformats.org/officeDocument/2006/relationships/image" Target="../media/image78.wmf"/><Relationship Id="rId10" Type="http://schemas.openxmlformats.org/officeDocument/2006/relationships/image" Target="../media/image65.wmf"/><Relationship Id="rId19" Type="http://schemas.openxmlformats.org/officeDocument/2006/relationships/image" Target="../media/image74.wmf"/><Relationship Id="rId4" Type="http://schemas.openxmlformats.org/officeDocument/2006/relationships/image" Target="../media/image13.wmf"/><Relationship Id="rId9" Type="http://schemas.openxmlformats.org/officeDocument/2006/relationships/image" Target="../media/image64.wmf"/><Relationship Id="rId14" Type="http://schemas.openxmlformats.org/officeDocument/2006/relationships/image" Target="../media/image69.wmf"/><Relationship Id="rId22" Type="http://schemas.openxmlformats.org/officeDocument/2006/relationships/image" Target="../media/image77.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image" Target="../media/image79.wmf"/><Relationship Id="rId3" Type="http://schemas.openxmlformats.org/officeDocument/2006/relationships/image" Target="../media/image34.wmf"/><Relationship Id="rId7" Type="http://schemas.openxmlformats.org/officeDocument/2006/relationships/image" Target="../media/image15.wmf"/><Relationship Id="rId12" Type="http://schemas.openxmlformats.org/officeDocument/2006/relationships/image" Target="../media/image56.wmf"/><Relationship Id="rId17" Type="http://schemas.openxmlformats.org/officeDocument/2006/relationships/image" Target="../media/image83.wmf"/><Relationship Id="rId2" Type="http://schemas.openxmlformats.org/officeDocument/2006/relationships/image" Target="../media/image55.wmf"/><Relationship Id="rId16" Type="http://schemas.openxmlformats.org/officeDocument/2006/relationships/image" Target="../media/image82.wmf"/><Relationship Id="rId1" Type="http://schemas.openxmlformats.org/officeDocument/2006/relationships/image" Target="../media/image54.wmf"/><Relationship Id="rId6" Type="http://schemas.openxmlformats.org/officeDocument/2006/relationships/image" Target="../media/image13.wmf"/><Relationship Id="rId11" Type="http://schemas.openxmlformats.org/officeDocument/2006/relationships/image" Target="../media/image21.wmf"/><Relationship Id="rId5" Type="http://schemas.openxmlformats.org/officeDocument/2006/relationships/image" Target="../media/image36.wmf"/><Relationship Id="rId15" Type="http://schemas.openxmlformats.org/officeDocument/2006/relationships/image" Target="../media/image81.wmf"/><Relationship Id="rId10" Type="http://schemas.openxmlformats.org/officeDocument/2006/relationships/image" Target="../media/image20.wmf"/><Relationship Id="rId4" Type="http://schemas.openxmlformats.org/officeDocument/2006/relationships/image" Target="../media/image35.wmf"/><Relationship Id="rId9" Type="http://schemas.openxmlformats.org/officeDocument/2006/relationships/image" Target="../media/image19.wmf"/><Relationship Id="rId14" Type="http://schemas.openxmlformats.org/officeDocument/2006/relationships/image" Target="../media/image80.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5.wmf"/><Relationship Id="rId7" Type="http://schemas.openxmlformats.org/officeDocument/2006/relationships/image" Target="../media/image87.wmf"/><Relationship Id="rId2" Type="http://schemas.openxmlformats.org/officeDocument/2006/relationships/image" Target="../media/image64.wmf"/><Relationship Id="rId1" Type="http://schemas.openxmlformats.org/officeDocument/2006/relationships/image" Target="../media/image84.wmf"/><Relationship Id="rId6" Type="http://schemas.openxmlformats.org/officeDocument/2006/relationships/image" Target="../media/image86.wmf"/><Relationship Id="rId5" Type="http://schemas.openxmlformats.org/officeDocument/2006/relationships/image" Target="../media/image85.wmf"/><Relationship Id="rId4" Type="http://schemas.openxmlformats.org/officeDocument/2006/relationships/image" Target="../media/image66.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90.wmf"/><Relationship Id="rId7" Type="http://schemas.openxmlformats.org/officeDocument/2006/relationships/image" Target="../media/image94.wmf"/><Relationship Id="rId2" Type="http://schemas.openxmlformats.org/officeDocument/2006/relationships/image" Target="../media/image89.wmf"/><Relationship Id="rId1" Type="http://schemas.openxmlformats.org/officeDocument/2006/relationships/image" Target="../media/image88.wmf"/><Relationship Id="rId6" Type="http://schemas.openxmlformats.org/officeDocument/2006/relationships/image" Target="../media/image93.wmf"/><Relationship Id="rId5" Type="http://schemas.openxmlformats.org/officeDocument/2006/relationships/image" Target="../media/image92.wmf"/><Relationship Id="rId4" Type="http://schemas.openxmlformats.org/officeDocument/2006/relationships/image" Target="../media/image9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image" Target="../media/image96.wmf"/><Relationship Id="rId1" Type="http://schemas.openxmlformats.org/officeDocument/2006/relationships/image" Target="../media/image95.wmf"/><Relationship Id="rId5" Type="http://schemas.openxmlformats.org/officeDocument/2006/relationships/image" Target="../media/image99.wmf"/><Relationship Id="rId4" Type="http://schemas.openxmlformats.org/officeDocument/2006/relationships/image" Target="../media/image98.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62.wmf"/><Relationship Id="rId13" Type="http://schemas.openxmlformats.org/officeDocument/2006/relationships/image" Target="../media/image108.wmf"/><Relationship Id="rId18" Type="http://schemas.openxmlformats.org/officeDocument/2006/relationships/image" Target="../media/image66.wmf"/><Relationship Id="rId3" Type="http://schemas.openxmlformats.org/officeDocument/2006/relationships/image" Target="../media/image103.wmf"/><Relationship Id="rId21" Type="http://schemas.openxmlformats.org/officeDocument/2006/relationships/image" Target="../media/image113.wmf"/><Relationship Id="rId7" Type="http://schemas.openxmlformats.org/officeDocument/2006/relationships/image" Target="../media/image18.wmf"/><Relationship Id="rId12" Type="http://schemas.openxmlformats.org/officeDocument/2006/relationships/image" Target="../media/image107.wmf"/><Relationship Id="rId17" Type="http://schemas.openxmlformats.org/officeDocument/2006/relationships/image" Target="../media/image65.wmf"/><Relationship Id="rId2" Type="http://schemas.openxmlformats.org/officeDocument/2006/relationships/image" Target="../media/image102.wmf"/><Relationship Id="rId16" Type="http://schemas.openxmlformats.org/officeDocument/2006/relationships/image" Target="../media/image64.wmf"/><Relationship Id="rId20" Type="http://schemas.openxmlformats.org/officeDocument/2006/relationships/image" Target="../media/image112.wmf"/><Relationship Id="rId1" Type="http://schemas.openxmlformats.org/officeDocument/2006/relationships/image" Target="../media/image101.wmf"/><Relationship Id="rId6" Type="http://schemas.openxmlformats.org/officeDocument/2006/relationships/image" Target="../media/image15.wmf"/><Relationship Id="rId11" Type="http://schemas.openxmlformats.org/officeDocument/2006/relationships/image" Target="../media/image106.wmf"/><Relationship Id="rId5" Type="http://schemas.openxmlformats.org/officeDocument/2006/relationships/image" Target="../media/image13.wmf"/><Relationship Id="rId15" Type="http://schemas.openxmlformats.org/officeDocument/2006/relationships/image" Target="../media/image110.wmf"/><Relationship Id="rId23" Type="http://schemas.openxmlformats.org/officeDocument/2006/relationships/image" Target="../media/image115.wmf"/><Relationship Id="rId10" Type="http://schemas.openxmlformats.org/officeDocument/2006/relationships/image" Target="../media/image105.wmf"/><Relationship Id="rId19" Type="http://schemas.openxmlformats.org/officeDocument/2006/relationships/image" Target="../media/image111.wmf"/><Relationship Id="rId4" Type="http://schemas.openxmlformats.org/officeDocument/2006/relationships/image" Target="../media/image104.wmf"/><Relationship Id="rId9" Type="http://schemas.openxmlformats.org/officeDocument/2006/relationships/image" Target="../media/image63.wmf"/><Relationship Id="rId14" Type="http://schemas.openxmlformats.org/officeDocument/2006/relationships/image" Target="../media/image109.wmf"/><Relationship Id="rId22" Type="http://schemas.openxmlformats.org/officeDocument/2006/relationships/image" Target="../media/image11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3.wmf"/><Relationship Id="rId7" Type="http://schemas.openxmlformats.org/officeDocument/2006/relationships/image" Target="../media/image17.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18.wmf"/><Relationship Id="rId7" Type="http://schemas.openxmlformats.org/officeDocument/2006/relationships/image" Target="../media/image19.wmf"/><Relationship Id="rId12" Type="http://schemas.openxmlformats.org/officeDocument/2006/relationships/image" Target="../media/image24.wmf"/><Relationship Id="rId2" Type="http://schemas.openxmlformats.org/officeDocument/2006/relationships/image" Target="../media/image15.wmf"/><Relationship Id="rId1" Type="http://schemas.openxmlformats.org/officeDocument/2006/relationships/image" Target="../media/image13.wmf"/><Relationship Id="rId6" Type="http://schemas.openxmlformats.org/officeDocument/2006/relationships/image" Target="../media/image17.wmf"/><Relationship Id="rId11" Type="http://schemas.openxmlformats.org/officeDocument/2006/relationships/image" Target="../media/image23.wmf"/><Relationship Id="rId5" Type="http://schemas.openxmlformats.org/officeDocument/2006/relationships/image" Target="../media/image16.wmf"/><Relationship Id="rId10" Type="http://schemas.openxmlformats.org/officeDocument/2006/relationships/image" Target="../media/image22.wmf"/><Relationship Id="rId4" Type="http://schemas.openxmlformats.org/officeDocument/2006/relationships/image" Target="../media/image14.wmf"/><Relationship Id="rId9"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image" Target="../media/image28.wmf"/><Relationship Id="rId3" Type="http://schemas.openxmlformats.org/officeDocument/2006/relationships/image" Target="../media/image18.wmf"/><Relationship Id="rId7" Type="http://schemas.openxmlformats.org/officeDocument/2006/relationships/image" Target="../media/image22.wmf"/><Relationship Id="rId12" Type="http://schemas.openxmlformats.org/officeDocument/2006/relationships/image" Target="../media/image27.wmf"/><Relationship Id="rId17" Type="http://schemas.openxmlformats.org/officeDocument/2006/relationships/image" Target="../media/image32.wmf"/><Relationship Id="rId2" Type="http://schemas.openxmlformats.org/officeDocument/2006/relationships/image" Target="../media/image15.wmf"/><Relationship Id="rId16" Type="http://schemas.openxmlformats.org/officeDocument/2006/relationships/image" Target="../media/image31.wmf"/><Relationship Id="rId1" Type="http://schemas.openxmlformats.org/officeDocument/2006/relationships/image" Target="../media/image13.wmf"/><Relationship Id="rId6" Type="http://schemas.openxmlformats.org/officeDocument/2006/relationships/image" Target="../media/image21.wmf"/><Relationship Id="rId11" Type="http://schemas.openxmlformats.org/officeDocument/2006/relationships/image" Target="../media/image26.wmf"/><Relationship Id="rId5" Type="http://schemas.openxmlformats.org/officeDocument/2006/relationships/image" Target="../media/image20.wmf"/><Relationship Id="rId15" Type="http://schemas.openxmlformats.org/officeDocument/2006/relationships/image" Target="../media/image30.wmf"/><Relationship Id="rId10" Type="http://schemas.openxmlformats.org/officeDocument/2006/relationships/image" Target="../media/image25.wmf"/><Relationship Id="rId4" Type="http://schemas.openxmlformats.org/officeDocument/2006/relationships/image" Target="../media/image19.wmf"/><Relationship Id="rId9" Type="http://schemas.openxmlformats.org/officeDocument/2006/relationships/image" Target="../media/image24.wmf"/><Relationship Id="rId14" Type="http://schemas.openxmlformats.org/officeDocument/2006/relationships/image" Target="../media/image29.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5.wmf"/><Relationship Id="rId1" Type="http://schemas.openxmlformats.org/officeDocument/2006/relationships/image" Target="../media/image13.wmf"/><Relationship Id="rId4" Type="http://schemas.openxmlformats.org/officeDocument/2006/relationships/image" Target="../media/image33.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image" Target="../media/image40.wmf"/><Relationship Id="rId18" Type="http://schemas.openxmlformats.org/officeDocument/2006/relationships/image" Target="../media/image42.wmf"/><Relationship Id="rId3" Type="http://schemas.openxmlformats.org/officeDocument/2006/relationships/image" Target="../media/image18.wmf"/><Relationship Id="rId7" Type="http://schemas.openxmlformats.org/officeDocument/2006/relationships/image" Target="../media/image34.wmf"/><Relationship Id="rId12" Type="http://schemas.openxmlformats.org/officeDocument/2006/relationships/image" Target="../media/image39.wmf"/><Relationship Id="rId17" Type="http://schemas.openxmlformats.org/officeDocument/2006/relationships/image" Target="../media/image10.wmf"/><Relationship Id="rId2" Type="http://schemas.openxmlformats.org/officeDocument/2006/relationships/image" Target="../media/image15.wmf"/><Relationship Id="rId16" Type="http://schemas.openxmlformats.org/officeDocument/2006/relationships/image" Target="../media/image9.wmf"/><Relationship Id="rId1" Type="http://schemas.openxmlformats.org/officeDocument/2006/relationships/image" Target="../media/image13.wmf"/><Relationship Id="rId6" Type="http://schemas.openxmlformats.org/officeDocument/2006/relationships/image" Target="../media/image21.wmf"/><Relationship Id="rId11" Type="http://schemas.openxmlformats.org/officeDocument/2006/relationships/image" Target="../media/image38.wmf"/><Relationship Id="rId5" Type="http://schemas.openxmlformats.org/officeDocument/2006/relationships/image" Target="../media/image20.wmf"/><Relationship Id="rId15" Type="http://schemas.openxmlformats.org/officeDocument/2006/relationships/image" Target="../media/image8.wmf"/><Relationship Id="rId10" Type="http://schemas.openxmlformats.org/officeDocument/2006/relationships/image" Target="../media/image37.wmf"/><Relationship Id="rId4" Type="http://schemas.openxmlformats.org/officeDocument/2006/relationships/image" Target="../media/image19.wmf"/><Relationship Id="rId9" Type="http://schemas.openxmlformats.org/officeDocument/2006/relationships/image" Target="../media/image36.wmf"/><Relationship Id="rId14" Type="http://schemas.openxmlformats.org/officeDocument/2006/relationships/image" Target="../media/image41.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image" Target="../media/image46.wmf"/><Relationship Id="rId18" Type="http://schemas.openxmlformats.org/officeDocument/2006/relationships/image" Target="../media/image51.wmf"/><Relationship Id="rId3" Type="http://schemas.openxmlformats.org/officeDocument/2006/relationships/image" Target="../media/image45.wmf"/><Relationship Id="rId7" Type="http://schemas.openxmlformats.org/officeDocument/2006/relationships/image" Target="../media/image13.wmf"/><Relationship Id="rId12" Type="http://schemas.openxmlformats.org/officeDocument/2006/relationships/image" Target="../media/image21.wmf"/><Relationship Id="rId17" Type="http://schemas.openxmlformats.org/officeDocument/2006/relationships/image" Target="../media/image50.wmf"/><Relationship Id="rId2" Type="http://schemas.openxmlformats.org/officeDocument/2006/relationships/image" Target="../media/image44.wmf"/><Relationship Id="rId16" Type="http://schemas.openxmlformats.org/officeDocument/2006/relationships/image" Target="../media/image49.wmf"/><Relationship Id="rId20" Type="http://schemas.openxmlformats.org/officeDocument/2006/relationships/image" Target="../media/image53.wmf"/><Relationship Id="rId1" Type="http://schemas.openxmlformats.org/officeDocument/2006/relationships/image" Target="../media/image43.wmf"/><Relationship Id="rId6" Type="http://schemas.openxmlformats.org/officeDocument/2006/relationships/image" Target="../media/image36.wmf"/><Relationship Id="rId11" Type="http://schemas.openxmlformats.org/officeDocument/2006/relationships/image" Target="../media/image20.wmf"/><Relationship Id="rId5" Type="http://schemas.openxmlformats.org/officeDocument/2006/relationships/image" Target="../media/image35.wmf"/><Relationship Id="rId15" Type="http://schemas.openxmlformats.org/officeDocument/2006/relationships/image" Target="../media/image48.wmf"/><Relationship Id="rId10" Type="http://schemas.openxmlformats.org/officeDocument/2006/relationships/image" Target="../media/image19.wmf"/><Relationship Id="rId19" Type="http://schemas.openxmlformats.org/officeDocument/2006/relationships/image" Target="../media/image52.wmf"/><Relationship Id="rId4" Type="http://schemas.openxmlformats.org/officeDocument/2006/relationships/image" Target="../media/image34.wmf"/><Relationship Id="rId9" Type="http://schemas.openxmlformats.org/officeDocument/2006/relationships/image" Target="../media/image18.wmf"/><Relationship Id="rId14" Type="http://schemas.openxmlformats.org/officeDocument/2006/relationships/image" Target="../media/image47.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image" Target="../media/image57.wmf"/><Relationship Id="rId3" Type="http://schemas.openxmlformats.org/officeDocument/2006/relationships/image" Target="../media/image34.wmf"/><Relationship Id="rId7" Type="http://schemas.openxmlformats.org/officeDocument/2006/relationships/image" Target="../media/image15.wmf"/><Relationship Id="rId12"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6" Type="http://schemas.openxmlformats.org/officeDocument/2006/relationships/image" Target="../media/image13.wmf"/><Relationship Id="rId11" Type="http://schemas.openxmlformats.org/officeDocument/2006/relationships/image" Target="../media/image21.wmf"/><Relationship Id="rId5" Type="http://schemas.openxmlformats.org/officeDocument/2006/relationships/image" Target="../media/image36.wmf"/><Relationship Id="rId10" Type="http://schemas.openxmlformats.org/officeDocument/2006/relationships/image" Target="../media/image20.wmf"/><Relationship Id="rId4" Type="http://schemas.openxmlformats.org/officeDocument/2006/relationships/image" Target="../media/image35.wmf"/><Relationship Id="rId9" Type="http://schemas.openxmlformats.org/officeDocument/2006/relationships/image" Target="../media/image19.wmf"/><Relationship Id="rId14" Type="http://schemas.openxmlformats.org/officeDocument/2006/relationships/image" Target="../media/image5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5" name="Rectangle 3"/>
          <p:cNvSpPr>
            <a:spLocks noGrp="1" noChangeArrowheads="1"/>
          </p:cNvSpPr>
          <p:nvPr>
            <p:ph type="dt" sz="quarter"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6" name="Rectangle 4"/>
          <p:cNvSpPr>
            <a:spLocks noGrp="1" noChangeArrowheads="1"/>
          </p:cNvSpPr>
          <p:nvPr>
            <p:ph type="ftr" sz="quarter" idx="2"/>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7" name="Rectangle 5"/>
          <p:cNvSpPr>
            <a:spLocks noGrp="1" noChangeArrowheads="1"/>
          </p:cNvSpPr>
          <p:nvPr>
            <p:ph type="sldNum" sz="quarter" idx="3"/>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t>‹#›</a:t>
            </a:fld>
            <a:endParaRPr lang="zh-CN" altLang="en-US" sz="1200" b="0" dirty="0">
              <a:ea typeface="宋体" panose="02010600030101010101" pitchFamily="2" charset="-122"/>
            </a:endParaRPr>
          </a:p>
        </p:txBody>
      </p:sp>
    </p:spTree>
    <p:extLst>
      <p:ext uri="{BB962C8B-B14F-4D97-AF65-F5344CB8AC3E}">
        <p14:creationId xmlns:p14="http://schemas.microsoft.com/office/powerpoint/2010/main" val="42375667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2450"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1" name="Rectangle 3"/>
          <p:cNvSpPr>
            <a:spLocks noGrp="1" noChangeArrowheads="1"/>
          </p:cNvSpPr>
          <p:nvPr>
            <p:ph type="dt"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5540" name="Rectangle 4"/>
          <p:cNvSpPr>
            <a:spLocks noGrp="1" noRot="1" noChangeAspect="1" noTextEdit="1"/>
          </p:cNvSpPr>
          <p:nvPr>
            <p:ph type="sldImg" idx="2"/>
          </p:nvPr>
        </p:nvSpPr>
        <p:spPr>
          <a:xfrm>
            <a:off x="1303338" y="674688"/>
            <a:ext cx="4495800" cy="3371850"/>
          </a:xfrm>
          <a:prstGeom prst="rect">
            <a:avLst/>
          </a:prstGeom>
          <a:noFill/>
          <a:ln w="9525" cap="flat" cmpd="sng">
            <a:solidFill>
              <a:srgbClr val="000000"/>
            </a:solidFill>
            <a:prstDash val="solid"/>
            <a:miter/>
            <a:headEnd type="none" w="med" len="med"/>
            <a:tailEnd type="none" w="med" len="med"/>
          </a:ln>
        </p:spPr>
      </p:sp>
      <p:sp>
        <p:nvSpPr>
          <p:cNvPr id="232453" name="Rectangle 5"/>
          <p:cNvSpPr>
            <a:spLocks noGrp="1" noChangeArrowheads="1"/>
          </p:cNvSpPr>
          <p:nvPr>
            <p:ph type="body" sz="quarter" idx="3"/>
          </p:nvPr>
        </p:nvSpPr>
        <p:spPr bwMode="auto">
          <a:xfrm>
            <a:off x="709613" y="4270375"/>
            <a:ext cx="5683250" cy="404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2454" name="Rectangle 6"/>
          <p:cNvSpPr>
            <a:spLocks noGrp="1" noChangeArrowheads="1"/>
          </p:cNvSpPr>
          <p:nvPr>
            <p:ph type="ftr" sz="quarter" idx="4"/>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5" name="Rectangle 7"/>
          <p:cNvSpPr>
            <a:spLocks noGrp="1" noChangeArrowheads="1"/>
          </p:cNvSpPr>
          <p:nvPr>
            <p:ph type="sldNum" sz="quarter" idx="5"/>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t>‹#›</a:t>
            </a:fld>
            <a:endParaRPr lang="zh-CN" altLang="en-US" sz="1200" b="0" dirty="0">
              <a:ea typeface="宋体" panose="02010600030101010101" pitchFamily="2" charset="-122"/>
            </a:endParaRPr>
          </a:p>
        </p:txBody>
      </p:sp>
    </p:spTree>
    <p:extLst>
      <p:ext uri="{BB962C8B-B14F-4D97-AF65-F5344CB8AC3E}">
        <p14:creationId xmlns:p14="http://schemas.microsoft.com/office/powerpoint/2010/main" val="3257669850"/>
      </p:ext>
    </p:extLst>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Rectangle 17"/>
          <p:cNvSpPr>
            <a:spLocks noChangeArrowheads="1"/>
          </p:cNvSpPr>
          <p:nvPr/>
        </p:nvSpPr>
        <p:spPr bwMode="gray">
          <a:xfrm>
            <a:off x="0" y="2971800"/>
            <a:ext cx="9144000" cy="9144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 name="Rectangle 18"/>
          <p:cNvSpPr>
            <a:spLocks noChangeArrowheads="1"/>
          </p:cNvSpPr>
          <p:nvPr/>
        </p:nvSpPr>
        <p:spPr bwMode="gray">
          <a:xfrm>
            <a:off x="0" y="2895600"/>
            <a:ext cx="8229600" cy="9144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3075" name="Rectangle 3"/>
          <p:cNvSpPr>
            <a:spLocks noGrp="1" noChangeArrowheads="1"/>
          </p:cNvSpPr>
          <p:nvPr>
            <p:ph type="subTitle" idx="1"/>
          </p:nvPr>
        </p:nvSpPr>
        <p:spPr bwMode="black">
          <a:xfrm>
            <a:off x="1905000" y="5410200"/>
            <a:ext cx="5181600" cy="533400"/>
          </a:xfrm>
        </p:spPr>
        <p:txBody>
          <a:bodyPr/>
          <a:lstStyle>
            <a:lvl1pPr marL="0" indent="0" algn="ctr">
              <a:buFont typeface="Wingdings" panose="05000000000000000000" pitchFamily="2" charset="2"/>
              <a:buNone/>
              <a:defRPr sz="1600"/>
            </a:lvl1pPr>
          </a:lstStyle>
          <a:p>
            <a:pPr lvl="0"/>
            <a:r>
              <a:rPr lang="en-US" altLang="zh-CN" noProof="0" smtClean="0"/>
              <a:t>Click to edit Master subtitle style</a:t>
            </a:r>
          </a:p>
        </p:txBody>
      </p:sp>
      <p:sp>
        <p:nvSpPr>
          <p:cNvPr id="3074" name="Rectangle 2"/>
          <p:cNvSpPr>
            <a:spLocks noGrp="1" noChangeArrowheads="1"/>
          </p:cNvSpPr>
          <p:nvPr>
            <p:ph type="ctrTitle"/>
          </p:nvPr>
        </p:nvSpPr>
        <p:spPr>
          <a:xfrm>
            <a:off x="685800" y="3048000"/>
            <a:ext cx="7924800" cy="685800"/>
          </a:xfrm>
        </p:spPr>
        <p:txBody>
          <a:bodyPr/>
          <a:lstStyle>
            <a:lvl1pPr>
              <a:defRPr/>
            </a:lvl1pPr>
          </a:lstStyle>
          <a:p>
            <a:pPr lvl="0"/>
            <a:r>
              <a:rPr lang="en-US" altLang="zh-CN" noProof="0" smtClean="0"/>
              <a:t>Click to edit Master title style</a:t>
            </a:r>
          </a:p>
        </p:txBody>
      </p:sp>
      <p:sp>
        <p:nvSpPr>
          <p:cNvPr id="11" name="Rectangle 4"/>
          <p:cNvSpPr>
            <a:spLocks noGrp="1" noChangeArrowheads="1"/>
          </p:cNvSpPr>
          <p:nvPr>
            <p:ph type="dt" sz="half" idx="2"/>
          </p:nvPr>
        </p:nvSpPr>
        <p:spPr bwMode="auto">
          <a:xfrm>
            <a:off x="38100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bg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Rectangle 5"/>
          <p:cNvSpPr>
            <a:spLocks noGrp="1" noChangeArrowheads="1"/>
          </p:cNvSpPr>
          <p:nvPr>
            <p:ph type="ftr" sz="quarter" idx="3"/>
          </p:nvPr>
        </p:nvSpPr>
        <p:spPr bwMode="auto">
          <a:xfrm>
            <a:off x="228600" y="6477000"/>
            <a:ext cx="2895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Rectangle 6"/>
          <p:cNvSpPr>
            <a:spLocks noGrp="1" noChangeArrowheads="1"/>
          </p:cNvSpPr>
          <p:nvPr>
            <p:ph type="sldNum" sz="quarter" idx="4"/>
          </p:nvPr>
        </p:nvSpPr>
        <p:spPr bwMode="auto">
          <a:xfrm>
            <a:off x="65532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ctr"/>
            <a:fld id="{9A0DB2DC-4C9A-4742-B13C-FB6460FD3503}" type="slidenum">
              <a:rPr lang="zh-CN" altLang="en-US" sz="1200" b="0" dirty="0">
                <a:solidFill>
                  <a:schemeClr val="bg1"/>
                </a:solidFill>
                <a:ea typeface="宋体" panose="02010600030101010101" pitchFamily="2" charset="-122"/>
              </a:rPr>
              <a:t>‹#›</a:t>
            </a:fld>
            <a:endParaRPr lang="zh-CN" altLang="en-US" sz="1200" b="0" dirty="0">
              <a:solidFill>
                <a:schemeClr val="bg1"/>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47688"/>
            <a:ext cx="2057400" cy="5883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547688"/>
            <a:ext cx="6019800" cy="5883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33826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6081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6081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214313"/>
            <a:ext cx="7804150" cy="5918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2.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p:cNvSpPr>
            <a:spLocks noChangeArrowheads="1"/>
          </p:cNvSpPr>
          <p:nvPr/>
        </p:nvSpPr>
        <p:spPr bwMode="gray">
          <a:xfrm>
            <a:off x="0" y="533400"/>
            <a:ext cx="9144000" cy="6858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40" name="Rectangle 16"/>
          <p:cNvSpPr>
            <a:spLocks noChangeArrowheads="1"/>
          </p:cNvSpPr>
          <p:nvPr/>
        </p:nvSpPr>
        <p:spPr bwMode="gray">
          <a:xfrm>
            <a:off x="0" y="457200"/>
            <a:ext cx="8229600" cy="6858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28" name="Rectangle 3"/>
          <p:cNvSpPr>
            <a:spLocks noGrp="1"/>
          </p:cNvSpPr>
          <p:nvPr>
            <p:ph type="body" idx="1"/>
          </p:nvPr>
        </p:nvSpPr>
        <p:spPr>
          <a:xfrm>
            <a:off x="457200" y="1338263"/>
            <a:ext cx="8229600" cy="50927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2" name="Rectangle 4"/>
          <p:cNvSpPr>
            <a:spLocks noGrp="1" noChangeArrowheads="1"/>
          </p:cNvSpPr>
          <p:nvPr>
            <p:ph type="dt" sz="half" idx="2"/>
          </p:nvPr>
        </p:nvSpPr>
        <p:spPr bwMode="auto">
          <a:xfrm>
            <a:off x="6781800" y="269875"/>
            <a:ext cx="21336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1030" name="Rectangle 6"/>
          <p:cNvSpPr>
            <a:spLocks noGrp="1" noChangeArrowheads="1"/>
          </p:cNvSpPr>
          <p:nvPr>
            <p:ph type="sldNum" sz="quarter" idx="4"/>
          </p:nvPr>
        </p:nvSpPr>
        <p:spPr bwMode="auto">
          <a:xfrm>
            <a:off x="3505200" y="6553200"/>
            <a:ext cx="21336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00">
                <a:latin typeface="Verdana" panose="020B0604030504040204" pitchFamily="34" charset="0"/>
                <a:ea typeface="宋体" panose="02010600030101010101" pitchFamily="2" charset="-122"/>
              </a:defRPr>
            </a:lvl1pPr>
          </a:lstStyle>
          <a:p>
            <a:pPr lvl="0" eaLnBrk="1" hangingPunct="1"/>
            <a:fld id="{9A0DB2DC-4C9A-4742-B13C-FB6460FD3503}" type="slidenum">
              <a:rPr lang="zh-CN" altLang="en-US" dirty="0"/>
              <a:t>‹#›</a:t>
            </a:fld>
            <a:endParaRPr lang="zh-CN" altLang="en-US" dirty="0"/>
          </a:p>
        </p:txBody>
      </p:sp>
      <p:sp>
        <p:nvSpPr>
          <p:cNvPr id="1032" name="Rectangle 2"/>
          <p:cNvSpPr>
            <a:spLocks noGrp="1"/>
          </p:cNvSpPr>
          <p:nvPr>
            <p:ph type="title"/>
          </p:nvPr>
        </p:nvSpPr>
        <p:spPr>
          <a:xfrm>
            <a:off x="838200" y="547688"/>
            <a:ext cx="7391400" cy="563562"/>
          </a:xfrm>
          <a:prstGeom prst="rect">
            <a:avLst/>
          </a:prstGeom>
          <a:noFill/>
          <a:ln w="9525">
            <a:noFill/>
          </a:ln>
        </p:spPr>
        <p:txBody>
          <a:bodyPr anchor="ctr" anchorCtr="0"/>
          <a:lstStyle/>
          <a:p>
            <a:pPr lvl="0"/>
            <a:r>
              <a:rPr lang="en-US" altLang="zh-CN" dirty="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rtl="0" fontAlgn="base">
        <a:spcBef>
          <a:spcPct val="0"/>
        </a:spcBef>
        <a:spcAft>
          <a:spcPct val="0"/>
        </a:spcAft>
        <a:defRPr sz="3200" b="1">
          <a:solidFill>
            <a:schemeClr val="bg1"/>
          </a:solidFill>
          <a:latin typeface="+mj-lt"/>
          <a:ea typeface="+mj-ea"/>
          <a:cs typeface="+mj-cs"/>
        </a:defRPr>
      </a:lvl1pPr>
      <a:lvl2pPr algn="ctr" rtl="0" fontAlgn="base">
        <a:spcBef>
          <a:spcPct val="0"/>
        </a:spcBef>
        <a:spcAft>
          <a:spcPct val="0"/>
        </a:spcAft>
        <a:defRPr sz="3200" b="1">
          <a:solidFill>
            <a:schemeClr val="bg1"/>
          </a:solidFill>
          <a:latin typeface="Verdana" panose="020B0604030504040204" pitchFamily="34" charset="0"/>
        </a:defRPr>
      </a:lvl2pPr>
      <a:lvl3pPr algn="ctr" rtl="0" fontAlgn="base">
        <a:spcBef>
          <a:spcPct val="0"/>
        </a:spcBef>
        <a:spcAft>
          <a:spcPct val="0"/>
        </a:spcAft>
        <a:defRPr sz="3200" b="1">
          <a:solidFill>
            <a:schemeClr val="bg1"/>
          </a:solidFill>
          <a:latin typeface="Verdana" panose="020B0604030504040204" pitchFamily="34" charset="0"/>
        </a:defRPr>
      </a:lvl3pPr>
      <a:lvl4pPr algn="ctr" rtl="0" fontAlgn="base">
        <a:spcBef>
          <a:spcPct val="0"/>
        </a:spcBef>
        <a:spcAft>
          <a:spcPct val="0"/>
        </a:spcAft>
        <a:defRPr sz="3200" b="1">
          <a:solidFill>
            <a:schemeClr val="bg1"/>
          </a:solidFill>
          <a:latin typeface="Verdana" panose="020B0604030504040204" pitchFamily="34" charset="0"/>
        </a:defRPr>
      </a:lvl4pPr>
      <a:lvl5pPr algn="ctr" rtl="0" fontAlgn="base">
        <a:spcBef>
          <a:spcPct val="0"/>
        </a:spcBef>
        <a:spcAft>
          <a:spcPct val="0"/>
        </a:spcAft>
        <a:defRPr sz="3200" b="1">
          <a:solidFill>
            <a:schemeClr val="bg1"/>
          </a:solidFill>
          <a:latin typeface="Verdana" panose="020B0604030504040204" pitchFamily="34" charset="0"/>
        </a:defRPr>
      </a:lvl5pPr>
      <a:lvl6pPr marL="457200" algn="ctr" rtl="0" fontAlgn="base">
        <a:spcBef>
          <a:spcPct val="0"/>
        </a:spcBef>
        <a:spcAft>
          <a:spcPct val="0"/>
        </a:spcAft>
        <a:defRPr sz="3200" b="1">
          <a:solidFill>
            <a:schemeClr val="bg1"/>
          </a:solidFill>
          <a:latin typeface="Verdana" panose="020B0604030504040204" pitchFamily="34" charset="0"/>
        </a:defRPr>
      </a:lvl6pPr>
      <a:lvl7pPr marL="914400" algn="ctr" rtl="0" fontAlgn="base">
        <a:spcBef>
          <a:spcPct val="0"/>
        </a:spcBef>
        <a:spcAft>
          <a:spcPct val="0"/>
        </a:spcAft>
        <a:defRPr sz="3200" b="1">
          <a:solidFill>
            <a:schemeClr val="bg1"/>
          </a:solidFill>
          <a:latin typeface="Verdana" panose="020B0604030504040204" pitchFamily="34" charset="0"/>
        </a:defRPr>
      </a:lvl7pPr>
      <a:lvl8pPr marL="1371600" algn="ctr" rtl="0" fontAlgn="base">
        <a:spcBef>
          <a:spcPct val="0"/>
        </a:spcBef>
        <a:spcAft>
          <a:spcPct val="0"/>
        </a:spcAft>
        <a:defRPr sz="3200" b="1">
          <a:solidFill>
            <a:schemeClr val="bg1"/>
          </a:solidFill>
          <a:latin typeface="Verdana" panose="020B0604030504040204" pitchFamily="34" charset="0"/>
        </a:defRPr>
      </a:lvl8pPr>
      <a:lvl9pPr marL="1828800" algn="ctr" rtl="0" fontAlgn="base">
        <a:spcBef>
          <a:spcPct val="0"/>
        </a:spcBef>
        <a:spcAft>
          <a:spcPct val="0"/>
        </a:spcAft>
        <a:defRPr sz="3200" b="1">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fontAlgn="base">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fontAlgn="base">
        <a:spcBef>
          <a:spcPct val="20000"/>
        </a:spcBef>
        <a:spcAft>
          <a:spcPct val="0"/>
        </a:spcAft>
        <a:buChar char="–"/>
        <a:defRPr sz="2000">
          <a:solidFill>
            <a:schemeClr val="tx1"/>
          </a:solidFill>
          <a:latin typeface="Arial" panose="020B0604020202020204" pitchFamily="34" charset="0"/>
        </a:defRPr>
      </a:lvl4pPr>
      <a:lvl5pPr marL="2057400" indent="-228600" algn="l" rtl="0" fontAlgn="base">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7586" name="Picture 7"/>
          <p:cNvPicPr>
            <a:picLocks noChangeAspect="1"/>
          </p:cNvPicPr>
          <p:nvPr userDrawn="1"/>
        </p:nvPicPr>
        <p:blipFill>
          <a:blip r:embed="rId15"/>
          <a:stretch>
            <a:fillRect/>
          </a:stretch>
        </p:blipFill>
        <p:spPr>
          <a:xfrm>
            <a:off x="0" y="0"/>
            <a:ext cx="9144000" cy="681831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67.bin"/><Relationship Id="rId13" Type="http://schemas.openxmlformats.org/officeDocument/2006/relationships/image" Target="../media/image20.wmf"/><Relationship Id="rId18" Type="http://schemas.openxmlformats.org/officeDocument/2006/relationships/oleObject" Target="../embeddings/oleObject72.bin"/><Relationship Id="rId26" Type="http://schemas.openxmlformats.org/officeDocument/2006/relationships/oleObject" Target="../embeddings/oleObject76.bin"/><Relationship Id="rId39" Type="http://schemas.openxmlformats.org/officeDocument/2006/relationships/image" Target="../media/image42.wmf"/><Relationship Id="rId3" Type="http://schemas.openxmlformats.org/officeDocument/2006/relationships/audio" Target="../media/audio1.wav"/><Relationship Id="rId21" Type="http://schemas.openxmlformats.org/officeDocument/2006/relationships/image" Target="../media/image36.wmf"/><Relationship Id="rId34" Type="http://schemas.openxmlformats.org/officeDocument/2006/relationships/oleObject" Target="../embeddings/oleObject80.bin"/><Relationship Id="rId7" Type="http://schemas.openxmlformats.org/officeDocument/2006/relationships/image" Target="../media/image15.wmf"/><Relationship Id="rId12" Type="http://schemas.openxmlformats.org/officeDocument/2006/relationships/oleObject" Target="../embeddings/oleObject69.bin"/><Relationship Id="rId17" Type="http://schemas.openxmlformats.org/officeDocument/2006/relationships/image" Target="../media/image34.wmf"/><Relationship Id="rId25" Type="http://schemas.openxmlformats.org/officeDocument/2006/relationships/image" Target="../media/image38.wmf"/><Relationship Id="rId33" Type="http://schemas.openxmlformats.org/officeDocument/2006/relationships/image" Target="../media/image8.wmf"/><Relationship Id="rId38" Type="http://schemas.openxmlformats.org/officeDocument/2006/relationships/oleObject" Target="../embeddings/oleObject82.bin"/><Relationship Id="rId2" Type="http://schemas.openxmlformats.org/officeDocument/2006/relationships/slideLayout" Target="../slideLayouts/slideLayout7.xml"/><Relationship Id="rId16" Type="http://schemas.openxmlformats.org/officeDocument/2006/relationships/oleObject" Target="../embeddings/oleObject71.bin"/><Relationship Id="rId20" Type="http://schemas.openxmlformats.org/officeDocument/2006/relationships/oleObject" Target="../embeddings/oleObject73.bin"/><Relationship Id="rId29" Type="http://schemas.openxmlformats.org/officeDocument/2006/relationships/image" Target="../media/image40.wmf"/><Relationship Id="rId1" Type="http://schemas.openxmlformats.org/officeDocument/2006/relationships/vmlDrawing" Target="../drawings/vmlDrawing7.vml"/><Relationship Id="rId6" Type="http://schemas.openxmlformats.org/officeDocument/2006/relationships/oleObject" Target="../embeddings/oleObject66.bin"/><Relationship Id="rId11" Type="http://schemas.openxmlformats.org/officeDocument/2006/relationships/image" Target="../media/image19.wmf"/><Relationship Id="rId24" Type="http://schemas.openxmlformats.org/officeDocument/2006/relationships/oleObject" Target="../embeddings/oleObject75.bin"/><Relationship Id="rId32" Type="http://schemas.openxmlformats.org/officeDocument/2006/relationships/oleObject" Target="../embeddings/oleObject79.bin"/><Relationship Id="rId37" Type="http://schemas.openxmlformats.org/officeDocument/2006/relationships/image" Target="../media/image10.wmf"/><Relationship Id="rId5" Type="http://schemas.openxmlformats.org/officeDocument/2006/relationships/image" Target="../media/image13.wmf"/><Relationship Id="rId15" Type="http://schemas.openxmlformats.org/officeDocument/2006/relationships/image" Target="../media/image21.wmf"/><Relationship Id="rId23" Type="http://schemas.openxmlformats.org/officeDocument/2006/relationships/image" Target="../media/image37.wmf"/><Relationship Id="rId28" Type="http://schemas.openxmlformats.org/officeDocument/2006/relationships/oleObject" Target="../embeddings/oleObject77.bin"/><Relationship Id="rId36" Type="http://schemas.openxmlformats.org/officeDocument/2006/relationships/oleObject" Target="../embeddings/oleObject81.bin"/><Relationship Id="rId10" Type="http://schemas.openxmlformats.org/officeDocument/2006/relationships/oleObject" Target="../embeddings/oleObject68.bin"/><Relationship Id="rId19" Type="http://schemas.openxmlformats.org/officeDocument/2006/relationships/image" Target="../media/image35.wmf"/><Relationship Id="rId31" Type="http://schemas.openxmlformats.org/officeDocument/2006/relationships/image" Target="../media/image41.wmf"/><Relationship Id="rId4" Type="http://schemas.openxmlformats.org/officeDocument/2006/relationships/oleObject" Target="../embeddings/oleObject65.bin"/><Relationship Id="rId9" Type="http://schemas.openxmlformats.org/officeDocument/2006/relationships/image" Target="../media/image18.wmf"/><Relationship Id="rId14" Type="http://schemas.openxmlformats.org/officeDocument/2006/relationships/oleObject" Target="../embeddings/oleObject70.bin"/><Relationship Id="rId22" Type="http://schemas.openxmlformats.org/officeDocument/2006/relationships/oleObject" Target="../embeddings/oleObject74.bin"/><Relationship Id="rId27" Type="http://schemas.openxmlformats.org/officeDocument/2006/relationships/image" Target="../media/image39.wmf"/><Relationship Id="rId30" Type="http://schemas.openxmlformats.org/officeDocument/2006/relationships/oleObject" Target="../embeddings/oleObject78.bin"/><Relationship Id="rId35" Type="http://schemas.openxmlformats.org/officeDocument/2006/relationships/image" Target="../media/image9.w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8" Type="http://schemas.openxmlformats.org/officeDocument/2006/relationships/image" Target="../media/image44.wmf"/><Relationship Id="rId13" Type="http://schemas.openxmlformats.org/officeDocument/2006/relationships/oleObject" Target="../embeddings/oleObject87.bin"/><Relationship Id="rId18" Type="http://schemas.openxmlformats.org/officeDocument/2006/relationships/image" Target="../media/image13.wmf"/><Relationship Id="rId26" Type="http://schemas.openxmlformats.org/officeDocument/2006/relationships/image" Target="../media/image20.wmf"/><Relationship Id="rId39" Type="http://schemas.openxmlformats.org/officeDocument/2006/relationships/oleObject" Target="../embeddings/oleObject100.bin"/><Relationship Id="rId3" Type="http://schemas.openxmlformats.org/officeDocument/2006/relationships/slideLayout" Target="../slideLayouts/slideLayout23.xml"/><Relationship Id="rId21" Type="http://schemas.openxmlformats.org/officeDocument/2006/relationships/oleObject" Target="../embeddings/oleObject91.bin"/><Relationship Id="rId34" Type="http://schemas.openxmlformats.org/officeDocument/2006/relationships/image" Target="../media/image48.wmf"/><Relationship Id="rId42" Type="http://schemas.openxmlformats.org/officeDocument/2006/relationships/image" Target="../media/image52.wmf"/><Relationship Id="rId7" Type="http://schemas.openxmlformats.org/officeDocument/2006/relationships/oleObject" Target="../embeddings/oleObject84.bin"/><Relationship Id="rId12" Type="http://schemas.openxmlformats.org/officeDocument/2006/relationships/image" Target="../media/image34.wmf"/><Relationship Id="rId17" Type="http://schemas.openxmlformats.org/officeDocument/2006/relationships/oleObject" Target="../embeddings/oleObject89.bin"/><Relationship Id="rId25" Type="http://schemas.openxmlformats.org/officeDocument/2006/relationships/oleObject" Target="../embeddings/oleObject93.bin"/><Relationship Id="rId33" Type="http://schemas.openxmlformats.org/officeDocument/2006/relationships/oleObject" Target="../embeddings/oleObject97.bin"/><Relationship Id="rId38" Type="http://schemas.openxmlformats.org/officeDocument/2006/relationships/image" Target="../media/image50.wmf"/><Relationship Id="rId2" Type="http://schemas.openxmlformats.org/officeDocument/2006/relationships/tags" Target="../tags/tag18.xml"/><Relationship Id="rId16" Type="http://schemas.openxmlformats.org/officeDocument/2006/relationships/image" Target="../media/image36.wmf"/><Relationship Id="rId20" Type="http://schemas.openxmlformats.org/officeDocument/2006/relationships/image" Target="../media/image15.wmf"/><Relationship Id="rId29" Type="http://schemas.openxmlformats.org/officeDocument/2006/relationships/oleObject" Target="../embeddings/oleObject95.bin"/><Relationship Id="rId41" Type="http://schemas.openxmlformats.org/officeDocument/2006/relationships/oleObject" Target="../embeddings/oleObject101.bin"/><Relationship Id="rId1" Type="http://schemas.openxmlformats.org/officeDocument/2006/relationships/vmlDrawing" Target="../drawings/vmlDrawing8.vml"/><Relationship Id="rId6" Type="http://schemas.openxmlformats.org/officeDocument/2006/relationships/image" Target="../media/image43.wmf"/><Relationship Id="rId11" Type="http://schemas.openxmlformats.org/officeDocument/2006/relationships/oleObject" Target="../embeddings/oleObject86.bin"/><Relationship Id="rId24" Type="http://schemas.openxmlformats.org/officeDocument/2006/relationships/image" Target="../media/image19.wmf"/><Relationship Id="rId32" Type="http://schemas.openxmlformats.org/officeDocument/2006/relationships/image" Target="../media/image47.wmf"/><Relationship Id="rId37" Type="http://schemas.openxmlformats.org/officeDocument/2006/relationships/oleObject" Target="../embeddings/oleObject99.bin"/><Relationship Id="rId40" Type="http://schemas.openxmlformats.org/officeDocument/2006/relationships/image" Target="../media/image51.wmf"/><Relationship Id="rId5" Type="http://schemas.openxmlformats.org/officeDocument/2006/relationships/oleObject" Target="../embeddings/oleObject83.bin"/><Relationship Id="rId15" Type="http://schemas.openxmlformats.org/officeDocument/2006/relationships/oleObject" Target="../embeddings/oleObject88.bin"/><Relationship Id="rId23" Type="http://schemas.openxmlformats.org/officeDocument/2006/relationships/oleObject" Target="../embeddings/oleObject92.bin"/><Relationship Id="rId28" Type="http://schemas.openxmlformats.org/officeDocument/2006/relationships/image" Target="../media/image21.wmf"/><Relationship Id="rId36" Type="http://schemas.openxmlformats.org/officeDocument/2006/relationships/image" Target="../media/image49.wmf"/><Relationship Id="rId10" Type="http://schemas.openxmlformats.org/officeDocument/2006/relationships/image" Target="../media/image45.wmf"/><Relationship Id="rId19" Type="http://schemas.openxmlformats.org/officeDocument/2006/relationships/oleObject" Target="../embeddings/oleObject90.bin"/><Relationship Id="rId31" Type="http://schemas.openxmlformats.org/officeDocument/2006/relationships/oleObject" Target="../embeddings/oleObject96.bin"/><Relationship Id="rId44" Type="http://schemas.openxmlformats.org/officeDocument/2006/relationships/image" Target="../media/image53.wmf"/><Relationship Id="rId4" Type="http://schemas.openxmlformats.org/officeDocument/2006/relationships/audio" Target="../media/audio1.wav"/><Relationship Id="rId9" Type="http://schemas.openxmlformats.org/officeDocument/2006/relationships/oleObject" Target="../embeddings/oleObject85.bin"/><Relationship Id="rId14" Type="http://schemas.openxmlformats.org/officeDocument/2006/relationships/image" Target="../media/image35.wmf"/><Relationship Id="rId22" Type="http://schemas.openxmlformats.org/officeDocument/2006/relationships/image" Target="../media/image18.wmf"/><Relationship Id="rId27" Type="http://schemas.openxmlformats.org/officeDocument/2006/relationships/oleObject" Target="../embeddings/oleObject94.bin"/><Relationship Id="rId30" Type="http://schemas.openxmlformats.org/officeDocument/2006/relationships/image" Target="../media/image46.wmf"/><Relationship Id="rId35" Type="http://schemas.openxmlformats.org/officeDocument/2006/relationships/oleObject" Target="../embeddings/oleObject98.bin"/><Relationship Id="rId43" Type="http://schemas.openxmlformats.org/officeDocument/2006/relationships/oleObject" Target="../embeddings/oleObject102.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05.bin"/><Relationship Id="rId13" Type="http://schemas.openxmlformats.org/officeDocument/2006/relationships/image" Target="../media/image36.wmf"/><Relationship Id="rId18" Type="http://schemas.openxmlformats.org/officeDocument/2006/relationships/oleObject" Target="../embeddings/oleObject110.bin"/><Relationship Id="rId26" Type="http://schemas.openxmlformats.org/officeDocument/2006/relationships/oleObject" Target="../embeddings/oleObject114.bin"/><Relationship Id="rId3" Type="http://schemas.openxmlformats.org/officeDocument/2006/relationships/slideLayout" Target="../slideLayouts/slideLayout23.xml"/><Relationship Id="rId21" Type="http://schemas.openxmlformats.org/officeDocument/2006/relationships/image" Target="../media/image19.wmf"/><Relationship Id="rId7" Type="http://schemas.openxmlformats.org/officeDocument/2006/relationships/image" Target="../media/image55.wmf"/><Relationship Id="rId12" Type="http://schemas.openxmlformats.org/officeDocument/2006/relationships/oleObject" Target="../embeddings/oleObject107.bin"/><Relationship Id="rId17" Type="http://schemas.openxmlformats.org/officeDocument/2006/relationships/image" Target="../media/image15.wmf"/><Relationship Id="rId25" Type="http://schemas.openxmlformats.org/officeDocument/2006/relationships/image" Target="../media/image21.wmf"/><Relationship Id="rId2" Type="http://schemas.openxmlformats.org/officeDocument/2006/relationships/tags" Target="../tags/tag19.xml"/><Relationship Id="rId16" Type="http://schemas.openxmlformats.org/officeDocument/2006/relationships/oleObject" Target="../embeddings/oleObject109.bin"/><Relationship Id="rId20" Type="http://schemas.openxmlformats.org/officeDocument/2006/relationships/oleObject" Target="../embeddings/oleObject111.bin"/><Relationship Id="rId29" Type="http://schemas.openxmlformats.org/officeDocument/2006/relationships/image" Target="../media/image57.wmf"/><Relationship Id="rId1" Type="http://schemas.openxmlformats.org/officeDocument/2006/relationships/vmlDrawing" Target="../drawings/vmlDrawing9.vml"/><Relationship Id="rId6" Type="http://schemas.openxmlformats.org/officeDocument/2006/relationships/oleObject" Target="../embeddings/oleObject104.bin"/><Relationship Id="rId11" Type="http://schemas.openxmlformats.org/officeDocument/2006/relationships/image" Target="../media/image35.wmf"/><Relationship Id="rId24" Type="http://schemas.openxmlformats.org/officeDocument/2006/relationships/oleObject" Target="../embeddings/oleObject113.bin"/><Relationship Id="rId5" Type="http://schemas.openxmlformats.org/officeDocument/2006/relationships/image" Target="../media/image54.wmf"/><Relationship Id="rId15" Type="http://schemas.openxmlformats.org/officeDocument/2006/relationships/image" Target="../media/image13.wmf"/><Relationship Id="rId23" Type="http://schemas.openxmlformats.org/officeDocument/2006/relationships/image" Target="../media/image20.wmf"/><Relationship Id="rId28" Type="http://schemas.openxmlformats.org/officeDocument/2006/relationships/oleObject" Target="../embeddings/oleObject115.bin"/><Relationship Id="rId10" Type="http://schemas.openxmlformats.org/officeDocument/2006/relationships/oleObject" Target="../embeddings/oleObject106.bin"/><Relationship Id="rId19" Type="http://schemas.openxmlformats.org/officeDocument/2006/relationships/image" Target="../media/image18.wmf"/><Relationship Id="rId31" Type="http://schemas.openxmlformats.org/officeDocument/2006/relationships/image" Target="../media/image58.wmf"/><Relationship Id="rId4" Type="http://schemas.openxmlformats.org/officeDocument/2006/relationships/oleObject" Target="../embeddings/oleObject103.bin"/><Relationship Id="rId9" Type="http://schemas.openxmlformats.org/officeDocument/2006/relationships/image" Target="../media/image34.wmf"/><Relationship Id="rId14" Type="http://schemas.openxmlformats.org/officeDocument/2006/relationships/oleObject" Target="../embeddings/oleObject108.bin"/><Relationship Id="rId22" Type="http://schemas.openxmlformats.org/officeDocument/2006/relationships/oleObject" Target="../embeddings/oleObject112.bin"/><Relationship Id="rId27" Type="http://schemas.openxmlformats.org/officeDocument/2006/relationships/image" Target="../media/image56.wmf"/><Relationship Id="rId30" Type="http://schemas.openxmlformats.org/officeDocument/2006/relationships/oleObject" Target="../embeddings/oleObject116.bin"/></Relationships>
</file>

<file path=ppt/slides/_rels/slide15.xml.rels><?xml version="1.0" encoding="UTF-8" standalone="yes"?>
<Relationships xmlns="http://schemas.openxmlformats.org/package/2006/relationships"><Relationship Id="rId8" Type="http://schemas.openxmlformats.org/officeDocument/2006/relationships/image" Target="../media/image61.wmf"/><Relationship Id="rId13" Type="http://schemas.openxmlformats.org/officeDocument/2006/relationships/oleObject" Target="../embeddings/oleObject122.bin"/><Relationship Id="rId18" Type="http://schemas.openxmlformats.org/officeDocument/2006/relationships/image" Target="../media/image63.wmf"/><Relationship Id="rId26" Type="http://schemas.openxmlformats.org/officeDocument/2006/relationships/image" Target="../media/image67.wmf"/><Relationship Id="rId39" Type="http://schemas.openxmlformats.org/officeDocument/2006/relationships/oleObject" Target="../embeddings/oleObject135.bin"/><Relationship Id="rId3" Type="http://schemas.openxmlformats.org/officeDocument/2006/relationships/oleObject" Target="../embeddings/oleObject117.bin"/><Relationship Id="rId21" Type="http://schemas.openxmlformats.org/officeDocument/2006/relationships/oleObject" Target="../embeddings/oleObject126.bin"/><Relationship Id="rId34" Type="http://schemas.openxmlformats.org/officeDocument/2006/relationships/image" Target="../media/image71.wmf"/><Relationship Id="rId42" Type="http://schemas.openxmlformats.org/officeDocument/2006/relationships/image" Target="../media/image75.wmf"/><Relationship Id="rId47" Type="http://schemas.openxmlformats.org/officeDocument/2006/relationships/oleObject" Target="../embeddings/oleObject139.bin"/><Relationship Id="rId7" Type="http://schemas.openxmlformats.org/officeDocument/2006/relationships/oleObject" Target="../embeddings/oleObject119.bin"/><Relationship Id="rId12" Type="http://schemas.openxmlformats.org/officeDocument/2006/relationships/image" Target="../media/image15.wmf"/><Relationship Id="rId17" Type="http://schemas.openxmlformats.org/officeDocument/2006/relationships/oleObject" Target="../embeddings/oleObject124.bin"/><Relationship Id="rId25" Type="http://schemas.openxmlformats.org/officeDocument/2006/relationships/oleObject" Target="../embeddings/oleObject128.bin"/><Relationship Id="rId33" Type="http://schemas.openxmlformats.org/officeDocument/2006/relationships/oleObject" Target="../embeddings/oleObject132.bin"/><Relationship Id="rId38" Type="http://schemas.openxmlformats.org/officeDocument/2006/relationships/image" Target="../media/image73.wmf"/><Relationship Id="rId46" Type="http://schemas.openxmlformats.org/officeDocument/2006/relationships/image" Target="../media/image77.wmf"/><Relationship Id="rId2" Type="http://schemas.openxmlformats.org/officeDocument/2006/relationships/slideLayout" Target="../slideLayouts/slideLayout7.xml"/><Relationship Id="rId16" Type="http://schemas.openxmlformats.org/officeDocument/2006/relationships/image" Target="../media/image62.wmf"/><Relationship Id="rId20" Type="http://schemas.openxmlformats.org/officeDocument/2006/relationships/image" Target="../media/image64.wmf"/><Relationship Id="rId29" Type="http://schemas.openxmlformats.org/officeDocument/2006/relationships/oleObject" Target="../embeddings/oleObject130.bin"/><Relationship Id="rId41" Type="http://schemas.openxmlformats.org/officeDocument/2006/relationships/oleObject" Target="../embeddings/oleObject136.bin"/><Relationship Id="rId1" Type="http://schemas.openxmlformats.org/officeDocument/2006/relationships/vmlDrawing" Target="../drawings/vmlDrawing10.vml"/><Relationship Id="rId6" Type="http://schemas.openxmlformats.org/officeDocument/2006/relationships/image" Target="../media/image60.wmf"/><Relationship Id="rId11" Type="http://schemas.openxmlformats.org/officeDocument/2006/relationships/oleObject" Target="../embeddings/oleObject121.bin"/><Relationship Id="rId24" Type="http://schemas.openxmlformats.org/officeDocument/2006/relationships/image" Target="../media/image66.wmf"/><Relationship Id="rId32" Type="http://schemas.openxmlformats.org/officeDocument/2006/relationships/image" Target="../media/image70.wmf"/><Relationship Id="rId37" Type="http://schemas.openxmlformats.org/officeDocument/2006/relationships/oleObject" Target="../embeddings/oleObject134.bin"/><Relationship Id="rId40" Type="http://schemas.openxmlformats.org/officeDocument/2006/relationships/image" Target="../media/image74.wmf"/><Relationship Id="rId45" Type="http://schemas.openxmlformats.org/officeDocument/2006/relationships/oleObject" Target="../embeddings/oleObject138.bin"/><Relationship Id="rId5" Type="http://schemas.openxmlformats.org/officeDocument/2006/relationships/oleObject" Target="../embeddings/oleObject118.bin"/><Relationship Id="rId15" Type="http://schemas.openxmlformats.org/officeDocument/2006/relationships/oleObject" Target="../embeddings/oleObject123.bin"/><Relationship Id="rId23" Type="http://schemas.openxmlformats.org/officeDocument/2006/relationships/oleObject" Target="../embeddings/oleObject127.bin"/><Relationship Id="rId28" Type="http://schemas.openxmlformats.org/officeDocument/2006/relationships/image" Target="../media/image68.wmf"/><Relationship Id="rId36" Type="http://schemas.openxmlformats.org/officeDocument/2006/relationships/image" Target="../media/image72.wmf"/><Relationship Id="rId10" Type="http://schemas.openxmlformats.org/officeDocument/2006/relationships/image" Target="../media/image13.wmf"/><Relationship Id="rId19" Type="http://schemas.openxmlformats.org/officeDocument/2006/relationships/oleObject" Target="../embeddings/oleObject125.bin"/><Relationship Id="rId31" Type="http://schemas.openxmlformats.org/officeDocument/2006/relationships/oleObject" Target="../embeddings/oleObject131.bin"/><Relationship Id="rId44" Type="http://schemas.openxmlformats.org/officeDocument/2006/relationships/image" Target="../media/image76.wmf"/><Relationship Id="rId4" Type="http://schemas.openxmlformats.org/officeDocument/2006/relationships/image" Target="../media/image59.wmf"/><Relationship Id="rId9" Type="http://schemas.openxmlformats.org/officeDocument/2006/relationships/oleObject" Target="../embeddings/oleObject120.bin"/><Relationship Id="rId14" Type="http://schemas.openxmlformats.org/officeDocument/2006/relationships/image" Target="../media/image18.wmf"/><Relationship Id="rId22" Type="http://schemas.openxmlformats.org/officeDocument/2006/relationships/image" Target="../media/image65.wmf"/><Relationship Id="rId27" Type="http://schemas.openxmlformats.org/officeDocument/2006/relationships/oleObject" Target="../embeddings/oleObject129.bin"/><Relationship Id="rId30" Type="http://schemas.openxmlformats.org/officeDocument/2006/relationships/image" Target="../media/image69.wmf"/><Relationship Id="rId35" Type="http://schemas.openxmlformats.org/officeDocument/2006/relationships/oleObject" Target="../embeddings/oleObject133.bin"/><Relationship Id="rId43" Type="http://schemas.openxmlformats.org/officeDocument/2006/relationships/oleObject" Target="../embeddings/oleObject137.bin"/><Relationship Id="rId48" Type="http://schemas.openxmlformats.org/officeDocument/2006/relationships/image" Target="../media/image78.wmf"/></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42.bin"/><Relationship Id="rId13" Type="http://schemas.openxmlformats.org/officeDocument/2006/relationships/image" Target="../media/image36.wmf"/><Relationship Id="rId18" Type="http://schemas.openxmlformats.org/officeDocument/2006/relationships/oleObject" Target="../embeddings/oleObject147.bin"/><Relationship Id="rId26" Type="http://schemas.openxmlformats.org/officeDocument/2006/relationships/oleObject" Target="../embeddings/oleObject151.bin"/><Relationship Id="rId3" Type="http://schemas.openxmlformats.org/officeDocument/2006/relationships/slideLayout" Target="../slideLayouts/slideLayout23.xml"/><Relationship Id="rId21" Type="http://schemas.openxmlformats.org/officeDocument/2006/relationships/image" Target="../media/image19.wmf"/><Relationship Id="rId34" Type="http://schemas.openxmlformats.org/officeDocument/2006/relationships/oleObject" Target="../embeddings/oleObject155.bin"/><Relationship Id="rId7" Type="http://schemas.openxmlformats.org/officeDocument/2006/relationships/image" Target="../media/image55.wmf"/><Relationship Id="rId12" Type="http://schemas.openxmlformats.org/officeDocument/2006/relationships/oleObject" Target="../embeddings/oleObject144.bin"/><Relationship Id="rId17" Type="http://schemas.openxmlformats.org/officeDocument/2006/relationships/image" Target="../media/image15.wmf"/><Relationship Id="rId25" Type="http://schemas.openxmlformats.org/officeDocument/2006/relationships/image" Target="../media/image21.wmf"/><Relationship Id="rId33" Type="http://schemas.openxmlformats.org/officeDocument/2006/relationships/image" Target="../media/image81.wmf"/><Relationship Id="rId2" Type="http://schemas.openxmlformats.org/officeDocument/2006/relationships/tags" Target="../tags/tag20.xml"/><Relationship Id="rId16" Type="http://schemas.openxmlformats.org/officeDocument/2006/relationships/oleObject" Target="../embeddings/oleObject146.bin"/><Relationship Id="rId20" Type="http://schemas.openxmlformats.org/officeDocument/2006/relationships/oleObject" Target="../embeddings/oleObject148.bin"/><Relationship Id="rId29" Type="http://schemas.openxmlformats.org/officeDocument/2006/relationships/image" Target="../media/image79.wmf"/><Relationship Id="rId1" Type="http://schemas.openxmlformats.org/officeDocument/2006/relationships/vmlDrawing" Target="../drawings/vmlDrawing11.vml"/><Relationship Id="rId6" Type="http://schemas.openxmlformats.org/officeDocument/2006/relationships/oleObject" Target="../embeddings/oleObject141.bin"/><Relationship Id="rId11" Type="http://schemas.openxmlformats.org/officeDocument/2006/relationships/image" Target="../media/image35.wmf"/><Relationship Id="rId24" Type="http://schemas.openxmlformats.org/officeDocument/2006/relationships/oleObject" Target="../embeddings/oleObject150.bin"/><Relationship Id="rId32" Type="http://schemas.openxmlformats.org/officeDocument/2006/relationships/oleObject" Target="../embeddings/oleObject154.bin"/><Relationship Id="rId37" Type="http://schemas.openxmlformats.org/officeDocument/2006/relationships/image" Target="../media/image83.wmf"/><Relationship Id="rId5" Type="http://schemas.openxmlformats.org/officeDocument/2006/relationships/image" Target="../media/image54.wmf"/><Relationship Id="rId15" Type="http://schemas.openxmlformats.org/officeDocument/2006/relationships/image" Target="../media/image13.wmf"/><Relationship Id="rId23" Type="http://schemas.openxmlformats.org/officeDocument/2006/relationships/image" Target="../media/image20.wmf"/><Relationship Id="rId28" Type="http://schemas.openxmlformats.org/officeDocument/2006/relationships/oleObject" Target="../embeddings/oleObject152.bin"/><Relationship Id="rId36" Type="http://schemas.openxmlformats.org/officeDocument/2006/relationships/oleObject" Target="../embeddings/oleObject156.bin"/><Relationship Id="rId10" Type="http://schemas.openxmlformats.org/officeDocument/2006/relationships/oleObject" Target="../embeddings/oleObject143.bin"/><Relationship Id="rId19" Type="http://schemas.openxmlformats.org/officeDocument/2006/relationships/image" Target="../media/image18.wmf"/><Relationship Id="rId31" Type="http://schemas.openxmlformats.org/officeDocument/2006/relationships/image" Target="../media/image80.wmf"/><Relationship Id="rId4" Type="http://schemas.openxmlformats.org/officeDocument/2006/relationships/oleObject" Target="../embeddings/oleObject140.bin"/><Relationship Id="rId9" Type="http://schemas.openxmlformats.org/officeDocument/2006/relationships/image" Target="../media/image34.wmf"/><Relationship Id="rId14" Type="http://schemas.openxmlformats.org/officeDocument/2006/relationships/oleObject" Target="../embeddings/oleObject145.bin"/><Relationship Id="rId22" Type="http://schemas.openxmlformats.org/officeDocument/2006/relationships/oleObject" Target="../embeddings/oleObject149.bin"/><Relationship Id="rId27" Type="http://schemas.openxmlformats.org/officeDocument/2006/relationships/image" Target="../media/image56.wmf"/><Relationship Id="rId30" Type="http://schemas.openxmlformats.org/officeDocument/2006/relationships/oleObject" Target="../embeddings/oleObject153.bin"/><Relationship Id="rId35" Type="http://schemas.openxmlformats.org/officeDocument/2006/relationships/image" Target="../media/image82.wmf"/></Relationships>
</file>

<file path=ppt/slides/_rels/slide17.xml.rels><?xml version="1.0" encoding="UTF-8" standalone="yes"?>
<Relationships xmlns="http://schemas.openxmlformats.org/package/2006/relationships"><Relationship Id="rId8" Type="http://schemas.openxmlformats.org/officeDocument/2006/relationships/image" Target="../media/image64.wmf"/><Relationship Id="rId13" Type="http://schemas.openxmlformats.org/officeDocument/2006/relationships/oleObject" Target="../embeddings/oleObject161.bin"/><Relationship Id="rId18" Type="http://schemas.openxmlformats.org/officeDocument/2006/relationships/image" Target="../media/image86.wmf"/><Relationship Id="rId3" Type="http://schemas.openxmlformats.org/officeDocument/2006/relationships/slideLayout" Target="../slideLayouts/slideLayout23.xml"/><Relationship Id="rId7" Type="http://schemas.openxmlformats.org/officeDocument/2006/relationships/oleObject" Target="../embeddings/oleObject158.bin"/><Relationship Id="rId12" Type="http://schemas.openxmlformats.org/officeDocument/2006/relationships/image" Target="../media/image66.wmf"/><Relationship Id="rId17" Type="http://schemas.openxmlformats.org/officeDocument/2006/relationships/oleObject" Target="../embeddings/oleObject164.bin"/><Relationship Id="rId2" Type="http://schemas.openxmlformats.org/officeDocument/2006/relationships/tags" Target="../tags/tag21.xml"/><Relationship Id="rId16" Type="http://schemas.openxmlformats.org/officeDocument/2006/relationships/image" Target="../media/image85.wmf"/><Relationship Id="rId20" Type="http://schemas.openxmlformats.org/officeDocument/2006/relationships/image" Target="../media/image87.wmf"/><Relationship Id="rId1" Type="http://schemas.openxmlformats.org/officeDocument/2006/relationships/vmlDrawing" Target="../drawings/vmlDrawing12.vml"/><Relationship Id="rId6" Type="http://schemas.openxmlformats.org/officeDocument/2006/relationships/image" Target="../media/image84.wmf"/><Relationship Id="rId11" Type="http://schemas.openxmlformats.org/officeDocument/2006/relationships/oleObject" Target="../embeddings/oleObject160.bin"/><Relationship Id="rId5" Type="http://schemas.openxmlformats.org/officeDocument/2006/relationships/oleObject" Target="../embeddings/oleObject157.bin"/><Relationship Id="rId15" Type="http://schemas.openxmlformats.org/officeDocument/2006/relationships/oleObject" Target="../embeddings/oleObject163.bin"/><Relationship Id="rId10" Type="http://schemas.openxmlformats.org/officeDocument/2006/relationships/image" Target="../media/image65.wmf"/><Relationship Id="rId19" Type="http://schemas.openxmlformats.org/officeDocument/2006/relationships/oleObject" Target="../embeddings/oleObject165.bin"/><Relationship Id="rId4" Type="http://schemas.openxmlformats.org/officeDocument/2006/relationships/audio" Target="../media/audio1.wav"/><Relationship Id="rId9" Type="http://schemas.openxmlformats.org/officeDocument/2006/relationships/oleObject" Target="../embeddings/oleObject159.bin"/><Relationship Id="rId14" Type="http://schemas.openxmlformats.org/officeDocument/2006/relationships/oleObject" Target="../embeddings/oleObject162.bin"/></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8" Type="http://schemas.openxmlformats.org/officeDocument/2006/relationships/image" Target="../media/image89.wmf"/><Relationship Id="rId13" Type="http://schemas.openxmlformats.org/officeDocument/2006/relationships/oleObject" Target="../embeddings/oleObject170.bin"/><Relationship Id="rId18" Type="http://schemas.openxmlformats.org/officeDocument/2006/relationships/image" Target="../media/image94.wmf"/><Relationship Id="rId3" Type="http://schemas.openxmlformats.org/officeDocument/2006/relationships/slideLayout" Target="../slideLayouts/slideLayout7.xml"/><Relationship Id="rId7" Type="http://schemas.openxmlformats.org/officeDocument/2006/relationships/oleObject" Target="../embeddings/oleObject167.bin"/><Relationship Id="rId12" Type="http://schemas.openxmlformats.org/officeDocument/2006/relationships/image" Target="../media/image91.wmf"/><Relationship Id="rId17" Type="http://schemas.openxmlformats.org/officeDocument/2006/relationships/oleObject" Target="../embeddings/oleObject172.bin"/><Relationship Id="rId2" Type="http://schemas.openxmlformats.org/officeDocument/2006/relationships/tags" Target="../tags/tag23.xml"/><Relationship Id="rId16" Type="http://schemas.openxmlformats.org/officeDocument/2006/relationships/image" Target="../media/image93.wmf"/><Relationship Id="rId1" Type="http://schemas.openxmlformats.org/officeDocument/2006/relationships/vmlDrawing" Target="../drawings/vmlDrawing13.vml"/><Relationship Id="rId6" Type="http://schemas.openxmlformats.org/officeDocument/2006/relationships/image" Target="../media/image88.wmf"/><Relationship Id="rId11" Type="http://schemas.openxmlformats.org/officeDocument/2006/relationships/oleObject" Target="../embeddings/oleObject169.bin"/><Relationship Id="rId5" Type="http://schemas.openxmlformats.org/officeDocument/2006/relationships/oleObject" Target="../embeddings/oleObject166.bin"/><Relationship Id="rId15" Type="http://schemas.openxmlformats.org/officeDocument/2006/relationships/oleObject" Target="../embeddings/oleObject171.bin"/><Relationship Id="rId10" Type="http://schemas.openxmlformats.org/officeDocument/2006/relationships/image" Target="../media/image90.wmf"/><Relationship Id="rId4" Type="http://schemas.openxmlformats.org/officeDocument/2006/relationships/audio" Target="../media/audio1.wav"/><Relationship Id="rId9" Type="http://schemas.openxmlformats.org/officeDocument/2006/relationships/oleObject" Target="../embeddings/oleObject168.bin"/><Relationship Id="rId14" Type="http://schemas.openxmlformats.org/officeDocument/2006/relationships/image" Target="../media/image92.wmf"/></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slide" Target="slide1.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tags" Target="../tags/tag7.xml"/></Relationships>
</file>

<file path=ppt/slides/_rels/slide20.xml.rels><?xml version="1.0" encoding="UTF-8" standalone="yes"?>
<Relationships xmlns="http://schemas.openxmlformats.org/package/2006/relationships"><Relationship Id="rId8" Type="http://schemas.openxmlformats.org/officeDocument/2006/relationships/image" Target="../media/image96.wmf"/><Relationship Id="rId13" Type="http://schemas.openxmlformats.org/officeDocument/2006/relationships/oleObject" Target="../embeddings/oleObject177.bin"/><Relationship Id="rId3" Type="http://schemas.openxmlformats.org/officeDocument/2006/relationships/slideLayout" Target="../slideLayouts/slideLayout23.xml"/><Relationship Id="rId7" Type="http://schemas.openxmlformats.org/officeDocument/2006/relationships/oleObject" Target="../embeddings/oleObject174.bin"/><Relationship Id="rId12" Type="http://schemas.openxmlformats.org/officeDocument/2006/relationships/image" Target="../media/image98.wmf"/><Relationship Id="rId2" Type="http://schemas.openxmlformats.org/officeDocument/2006/relationships/tags" Target="../tags/tag24.xml"/><Relationship Id="rId1" Type="http://schemas.openxmlformats.org/officeDocument/2006/relationships/vmlDrawing" Target="../drawings/vmlDrawing14.vml"/><Relationship Id="rId6" Type="http://schemas.openxmlformats.org/officeDocument/2006/relationships/image" Target="../media/image95.wmf"/><Relationship Id="rId11" Type="http://schemas.openxmlformats.org/officeDocument/2006/relationships/oleObject" Target="../embeddings/oleObject176.bin"/><Relationship Id="rId5" Type="http://schemas.openxmlformats.org/officeDocument/2006/relationships/oleObject" Target="../embeddings/oleObject173.bin"/><Relationship Id="rId10" Type="http://schemas.openxmlformats.org/officeDocument/2006/relationships/image" Target="../media/image97.wmf"/><Relationship Id="rId4" Type="http://schemas.openxmlformats.org/officeDocument/2006/relationships/audio" Target="../media/audio1.wav"/><Relationship Id="rId9" Type="http://schemas.openxmlformats.org/officeDocument/2006/relationships/oleObject" Target="../embeddings/oleObject175.bin"/><Relationship Id="rId14" Type="http://schemas.openxmlformats.org/officeDocument/2006/relationships/image" Target="../media/image99.wmf"/></Relationships>
</file>

<file path=ppt/slides/_rels/slide21.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100.png"/><Relationship Id="rId4"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3" Type="http://schemas.openxmlformats.org/officeDocument/2006/relationships/oleObject" Target="../embeddings/oleObject182.bin"/><Relationship Id="rId18" Type="http://schemas.openxmlformats.org/officeDocument/2006/relationships/image" Target="../media/image18.wmf"/><Relationship Id="rId26" Type="http://schemas.openxmlformats.org/officeDocument/2006/relationships/image" Target="../media/image105.wmf"/><Relationship Id="rId39" Type="http://schemas.openxmlformats.org/officeDocument/2006/relationships/oleObject" Target="../embeddings/oleObject196.bin"/><Relationship Id="rId3" Type="http://schemas.openxmlformats.org/officeDocument/2006/relationships/slideLayout" Target="../slideLayouts/slideLayout23.xml"/><Relationship Id="rId21" Type="http://schemas.openxmlformats.org/officeDocument/2006/relationships/oleObject" Target="../embeddings/oleObject186.bin"/><Relationship Id="rId34" Type="http://schemas.openxmlformats.org/officeDocument/2006/relationships/image" Target="../media/image109.wmf"/><Relationship Id="rId42" Type="http://schemas.openxmlformats.org/officeDocument/2006/relationships/image" Target="../media/image66.wmf"/><Relationship Id="rId47" Type="http://schemas.openxmlformats.org/officeDocument/2006/relationships/oleObject" Target="../embeddings/oleObject201.bin"/><Relationship Id="rId50" Type="http://schemas.openxmlformats.org/officeDocument/2006/relationships/image" Target="../media/image113.wmf"/><Relationship Id="rId7" Type="http://schemas.openxmlformats.org/officeDocument/2006/relationships/oleObject" Target="../embeddings/oleObject179.bin"/><Relationship Id="rId12" Type="http://schemas.openxmlformats.org/officeDocument/2006/relationships/image" Target="../media/image104.wmf"/><Relationship Id="rId17" Type="http://schemas.openxmlformats.org/officeDocument/2006/relationships/oleObject" Target="../embeddings/oleObject184.bin"/><Relationship Id="rId25" Type="http://schemas.openxmlformats.org/officeDocument/2006/relationships/oleObject" Target="../embeddings/oleObject189.bin"/><Relationship Id="rId33" Type="http://schemas.openxmlformats.org/officeDocument/2006/relationships/oleObject" Target="../embeddings/oleObject193.bin"/><Relationship Id="rId38" Type="http://schemas.openxmlformats.org/officeDocument/2006/relationships/image" Target="../media/image64.wmf"/><Relationship Id="rId46" Type="http://schemas.openxmlformats.org/officeDocument/2006/relationships/image" Target="../media/image111.wmf"/><Relationship Id="rId2" Type="http://schemas.openxmlformats.org/officeDocument/2006/relationships/tags" Target="../tags/tag28.xml"/><Relationship Id="rId16" Type="http://schemas.openxmlformats.org/officeDocument/2006/relationships/image" Target="../media/image15.wmf"/><Relationship Id="rId20" Type="http://schemas.openxmlformats.org/officeDocument/2006/relationships/image" Target="../media/image62.wmf"/><Relationship Id="rId29" Type="http://schemas.openxmlformats.org/officeDocument/2006/relationships/oleObject" Target="../embeddings/oleObject191.bin"/><Relationship Id="rId41" Type="http://schemas.openxmlformats.org/officeDocument/2006/relationships/oleObject" Target="../embeddings/oleObject197.bin"/><Relationship Id="rId54" Type="http://schemas.openxmlformats.org/officeDocument/2006/relationships/image" Target="../media/image115.wmf"/><Relationship Id="rId1" Type="http://schemas.openxmlformats.org/officeDocument/2006/relationships/vmlDrawing" Target="../drawings/vmlDrawing15.vml"/><Relationship Id="rId6" Type="http://schemas.openxmlformats.org/officeDocument/2006/relationships/image" Target="../media/image101.wmf"/><Relationship Id="rId11" Type="http://schemas.openxmlformats.org/officeDocument/2006/relationships/oleObject" Target="../embeddings/oleObject181.bin"/><Relationship Id="rId24" Type="http://schemas.openxmlformats.org/officeDocument/2006/relationships/oleObject" Target="../embeddings/oleObject188.bin"/><Relationship Id="rId32" Type="http://schemas.openxmlformats.org/officeDocument/2006/relationships/image" Target="../media/image108.wmf"/><Relationship Id="rId37" Type="http://schemas.openxmlformats.org/officeDocument/2006/relationships/oleObject" Target="../embeddings/oleObject195.bin"/><Relationship Id="rId40" Type="http://schemas.openxmlformats.org/officeDocument/2006/relationships/image" Target="../media/image65.wmf"/><Relationship Id="rId45" Type="http://schemas.openxmlformats.org/officeDocument/2006/relationships/oleObject" Target="../embeddings/oleObject200.bin"/><Relationship Id="rId53" Type="http://schemas.openxmlformats.org/officeDocument/2006/relationships/oleObject" Target="../embeddings/oleObject204.bin"/><Relationship Id="rId5" Type="http://schemas.openxmlformats.org/officeDocument/2006/relationships/oleObject" Target="../embeddings/oleObject178.bin"/><Relationship Id="rId15" Type="http://schemas.openxmlformats.org/officeDocument/2006/relationships/oleObject" Target="../embeddings/oleObject183.bin"/><Relationship Id="rId23" Type="http://schemas.openxmlformats.org/officeDocument/2006/relationships/oleObject" Target="../embeddings/oleObject187.bin"/><Relationship Id="rId28" Type="http://schemas.openxmlformats.org/officeDocument/2006/relationships/image" Target="../media/image106.wmf"/><Relationship Id="rId36" Type="http://schemas.openxmlformats.org/officeDocument/2006/relationships/image" Target="../media/image110.wmf"/><Relationship Id="rId49" Type="http://schemas.openxmlformats.org/officeDocument/2006/relationships/oleObject" Target="../embeddings/oleObject202.bin"/><Relationship Id="rId10" Type="http://schemas.openxmlformats.org/officeDocument/2006/relationships/image" Target="../media/image103.wmf"/><Relationship Id="rId19" Type="http://schemas.openxmlformats.org/officeDocument/2006/relationships/oleObject" Target="../embeddings/oleObject185.bin"/><Relationship Id="rId31" Type="http://schemas.openxmlformats.org/officeDocument/2006/relationships/oleObject" Target="../embeddings/oleObject192.bin"/><Relationship Id="rId44" Type="http://schemas.openxmlformats.org/officeDocument/2006/relationships/oleObject" Target="../embeddings/oleObject199.bin"/><Relationship Id="rId52" Type="http://schemas.openxmlformats.org/officeDocument/2006/relationships/image" Target="../media/image114.wmf"/><Relationship Id="rId4" Type="http://schemas.openxmlformats.org/officeDocument/2006/relationships/audio" Target="../media/audio1.wav"/><Relationship Id="rId9" Type="http://schemas.openxmlformats.org/officeDocument/2006/relationships/oleObject" Target="../embeddings/oleObject180.bin"/><Relationship Id="rId14" Type="http://schemas.openxmlformats.org/officeDocument/2006/relationships/image" Target="../media/image13.wmf"/><Relationship Id="rId22" Type="http://schemas.openxmlformats.org/officeDocument/2006/relationships/image" Target="../media/image63.wmf"/><Relationship Id="rId27" Type="http://schemas.openxmlformats.org/officeDocument/2006/relationships/oleObject" Target="../embeddings/oleObject190.bin"/><Relationship Id="rId30" Type="http://schemas.openxmlformats.org/officeDocument/2006/relationships/image" Target="../media/image107.wmf"/><Relationship Id="rId35" Type="http://schemas.openxmlformats.org/officeDocument/2006/relationships/oleObject" Target="../embeddings/oleObject194.bin"/><Relationship Id="rId43" Type="http://schemas.openxmlformats.org/officeDocument/2006/relationships/oleObject" Target="../embeddings/oleObject198.bin"/><Relationship Id="rId48" Type="http://schemas.openxmlformats.org/officeDocument/2006/relationships/image" Target="../media/image112.wmf"/><Relationship Id="rId8" Type="http://schemas.openxmlformats.org/officeDocument/2006/relationships/image" Target="../media/image102.wmf"/><Relationship Id="rId51" Type="http://schemas.openxmlformats.org/officeDocument/2006/relationships/oleObject" Target="../embeddings/oleObject203.bin"/></Relationships>
</file>

<file path=ppt/slides/_rels/slide23.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tags" Target="../tags/tag31.xml"/><Relationship Id="rId7" Type="http://schemas.openxmlformats.org/officeDocument/2006/relationships/image" Target="../media/image116.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slideLayout" Target="../slideLayouts/slideLayout23.xml"/><Relationship Id="rId5" Type="http://schemas.openxmlformats.org/officeDocument/2006/relationships/tags" Target="../tags/tag33.xml"/><Relationship Id="rId10" Type="http://schemas.openxmlformats.org/officeDocument/2006/relationships/image" Target="../media/image119.png"/><Relationship Id="rId4" Type="http://schemas.openxmlformats.org/officeDocument/2006/relationships/tags" Target="../tags/tag32.xml"/><Relationship Id="rId9" Type="http://schemas.openxmlformats.org/officeDocument/2006/relationships/image" Target="../media/image118.png"/></Relationships>
</file>

<file path=ppt/slides/_rels/slide24.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tags" Target="../tags/tag36.xml"/><Relationship Id="rId7" Type="http://schemas.openxmlformats.org/officeDocument/2006/relationships/image" Target="../media/image117.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slideLayout" Target="../slideLayouts/slideLayout23.xml"/><Relationship Id="rId5" Type="http://schemas.openxmlformats.org/officeDocument/2006/relationships/tags" Target="../tags/tag38.xml"/><Relationship Id="rId10" Type="http://schemas.openxmlformats.org/officeDocument/2006/relationships/image" Target="../media/image120.png"/><Relationship Id="rId4" Type="http://schemas.openxmlformats.org/officeDocument/2006/relationships/tags" Target="../tags/tag37.xml"/><Relationship Id="rId9" Type="http://schemas.openxmlformats.org/officeDocument/2006/relationships/image" Target="../media/image119.png"/></Relationships>
</file>

<file path=ppt/slides/_rels/slide25.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tags" Target="../tags/tag41.xml"/><Relationship Id="rId7" Type="http://schemas.openxmlformats.org/officeDocument/2006/relationships/slideLayout" Target="../slideLayouts/slideLayout23.xml"/><Relationship Id="rId12" Type="http://schemas.openxmlformats.org/officeDocument/2006/relationships/image" Target="../media/image125.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image" Target="../media/image124.png"/><Relationship Id="rId5" Type="http://schemas.openxmlformats.org/officeDocument/2006/relationships/tags" Target="../tags/tag43.xml"/><Relationship Id="rId10" Type="http://schemas.openxmlformats.org/officeDocument/2006/relationships/image" Target="../media/image123.png"/><Relationship Id="rId4" Type="http://schemas.openxmlformats.org/officeDocument/2006/relationships/tags" Target="../tags/tag42.xml"/><Relationship Id="rId9" Type="http://schemas.openxmlformats.org/officeDocument/2006/relationships/image" Target="../media/image122.png"/></Relationships>
</file>

<file path=ppt/slides/_rels/slide26.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18" Type="http://schemas.openxmlformats.org/officeDocument/2006/relationships/tags" Target="../tags/tag62.xml"/><Relationship Id="rId3" Type="http://schemas.openxmlformats.org/officeDocument/2006/relationships/tags" Target="../tags/tag47.xml"/><Relationship Id="rId21" Type="http://schemas.openxmlformats.org/officeDocument/2006/relationships/image" Target="../media/image127.GIF"/><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tags" Target="../tags/tag61.xml"/><Relationship Id="rId2" Type="http://schemas.openxmlformats.org/officeDocument/2006/relationships/tags" Target="../tags/tag46.xml"/><Relationship Id="rId16" Type="http://schemas.openxmlformats.org/officeDocument/2006/relationships/tags" Target="../tags/tag60.xml"/><Relationship Id="rId20" Type="http://schemas.openxmlformats.org/officeDocument/2006/relationships/image" Target="../media/image126.GIF"/><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5" Type="http://schemas.openxmlformats.org/officeDocument/2006/relationships/tags" Target="../tags/tag49.xml"/><Relationship Id="rId15" Type="http://schemas.openxmlformats.org/officeDocument/2006/relationships/tags" Target="../tags/tag59.xml"/><Relationship Id="rId23" Type="http://schemas.openxmlformats.org/officeDocument/2006/relationships/image" Target="../media/image129.GIF"/><Relationship Id="rId10" Type="http://schemas.openxmlformats.org/officeDocument/2006/relationships/tags" Target="../tags/tag54.xml"/><Relationship Id="rId19" Type="http://schemas.openxmlformats.org/officeDocument/2006/relationships/slideLayout" Target="../slideLayouts/slideLayout2.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tags" Target="../tags/tag58.xml"/><Relationship Id="rId22" Type="http://schemas.openxmlformats.org/officeDocument/2006/relationships/image" Target="../media/image128.GIF"/></Relationships>
</file>

<file path=ppt/slides/_rels/slide2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130.png"/><Relationship Id="rId5" Type="http://schemas.openxmlformats.org/officeDocument/2006/relationships/slideLayout" Target="../slideLayouts/slideLayout2.xml"/><Relationship Id="rId4" Type="http://schemas.openxmlformats.org/officeDocument/2006/relationships/tags" Target="../tags/tag6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5.bin"/><Relationship Id="rId18" Type="http://schemas.openxmlformats.org/officeDocument/2006/relationships/image" Target="../media/image9.wmf"/><Relationship Id="rId3" Type="http://schemas.openxmlformats.org/officeDocument/2006/relationships/slideLayout" Target="../slideLayouts/slideLayout23.xml"/><Relationship Id="rId7" Type="http://schemas.openxmlformats.org/officeDocument/2006/relationships/oleObject" Target="../embeddings/oleObject2.bin"/><Relationship Id="rId12" Type="http://schemas.openxmlformats.org/officeDocument/2006/relationships/image" Target="../media/image6.wmf"/><Relationship Id="rId17" Type="http://schemas.openxmlformats.org/officeDocument/2006/relationships/oleObject" Target="../embeddings/oleObject7.bin"/><Relationship Id="rId2" Type="http://schemas.openxmlformats.org/officeDocument/2006/relationships/tags" Target="../tags/tag10.xml"/><Relationship Id="rId16" Type="http://schemas.openxmlformats.org/officeDocument/2006/relationships/image" Target="../media/image8.wmf"/><Relationship Id="rId20" Type="http://schemas.openxmlformats.org/officeDocument/2006/relationships/image" Target="../media/image10.wmf"/><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oleObject" Target="../embeddings/oleObject6.bin"/><Relationship Id="rId10" Type="http://schemas.openxmlformats.org/officeDocument/2006/relationships/image" Target="../media/image5.wmf"/><Relationship Id="rId19" Type="http://schemas.openxmlformats.org/officeDocument/2006/relationships/oleObject" Target="../embeddings/oleObject8.bin"/><Relationship Id="rId4" Type="http://schemas.openxmlformats.org/officeDocument/2006/relationships/audio" Target="../media/audio1.wav"/><Relationship Id="rId9" Type="http://schemas.openxmlformats.org/officeDocument/2006/relationships/oleObject" Target="../embeddings/oleObject3.bin"/><Relationship Id="rId14" Type="http://schemas.openxmlformats.org/officeDocument/2006/relationships/image" Target="../media/image7.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slideLayout" Target="../slideLayouts/slideLayout23.xml"/><Relationship Id="rId7" Type="http://schemas.openxmlformats.org/officeDocument/2006/relationships/image" Target="../media/image4.wmf"/><Relationship Id="rId2" Type="http://schemas.openxmlformats.org/officeDocument/2006/relationships/tags" Target="../tags/tag11.xml"/><Relationship Id="rId1" Type="http://schemas.openxmlformats.org/officeDocument/2006/relationships/vmlDrawing" Target="../drawings/vmlDrawing2.vml"/><Relationship Id="rId6" Type="http://schemas.openxmlformats.org/officeDocument/2006/relationships/oleObject" Target="../embeddings/oleObject10.bin"/><Relationship Id="rId5" Type="http://schemas.openxmlformats.org/officeDocument/2006/relationships/image" Target="../media/image3.wmf"/><Relationship Id="rId4" Type="http://schemas.openxmlformats.org/officeDocument/2006/relationships/oleObject" Target="../embeddings/oleObject9.bin"/><Relationship Id="rId9" Type="http://schemas.openxmlformats.org/officeDocument/2006/relationships/image" Target="../media/image5.wmf"/></Relationships>
</file>

<file path=ppt/slides/_rels/slide6.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16.bin"/><Relationship Id="rId18" Type="http://schemas.openxmlformats.org/officeDocument/2006/relationships/image" Target="../media/image17.wmf"/><Relationship Id="rId26" Type="http://schemas.openxmlformats.org/officeDocument/2006/relationships/oleObject" Target="../embeddings/oleObject25.bin"/><Relationship Id="rId3" Type="http://schemas.openxmlformats.org/officeDocument/2006/relationships/slideLayout" Target="../slideLayouts/slideLayout7.xml"/><Relationship Id="rId21" Type="http://schemas.openxmlformats.org/officeDocument/2006/relationships/oleObject" Target="../embeddings/oleObject20.bin"/><Relationship Id="rId7" Type="http://schemas.openxmlformats.org/officeDocument/2006/relationships/oleObject" Target="../embeddings/oleObject13.bin"/><Relationship Id="rId12" Type="http://schemas.openxmlformats.org/officeDocument/2006/relationships/image" Target="../media/image14.wmf"/><Relationship Id="rId17" Type="http://schemas.openxmlformats.org/officeDocument/2006/relationships/oleObject" Target="../embeddings/oleObject18.bin"/><Relationship Id="rId25" Type="http://schemas.openxmlformats.org/officeDocument/2006/relationships/oleObject" Target="../embeddings/oleObject24.bin"/><Relationship Id="rId2" Type="http://schemas.openxmlformats.org/officeDocument/2006/relationships/tags" Target="../tags/tag12.xml"/><Relationship Id="rId16" Type="http://schemas.openxmlformats.org/officeDocument/2006/relationships/image" Target="../media/image16.wmf"/><Relationship Id="rId20" Type="http://schemas.openxmlformats.org/officeDocument/2006/relationships/image" Target="../media/image18.wmf"/><Relationship Id="rId1" Type="http://schemas.openxmlformats.org/officeDocument/2006/relationships/vmlDrawing" Target="../drawings/vmlDrawing3.vml"/><Relationship Id="rId6" Type="http://schemas.openxmlformats.org/officeDocument/2006/relationships/image" Target="../media/image11.wmf"/><Relationship Id="rId11" Type="http://schemas.openxmlformats.org/officeDocument/2006/relationships/oleObject" Target="../embeddings/oleObject15.bin"/><Relationship Id="rId24" Type="http://schemas.openxmlformats.org/officeDocument/2006/relationships/oleObject" Target="../embeddings/oleObject23.bin"/><Relationship Id="rId5" Type="http://schemas.openxmlformats.org/officeDocument/2006/relationships/oleObject" Target="../embeddings/oleObject12.bin"/><Relationship Id="rId15" Type="http://schemas.openxmlformats.org/officeDocument/2006/relationships/oleObject" Target="../embeddings/oleObject17.bin"/><Relationship Id="rId23" Type="http://schemas.openxmlformats.org/officeDocument/2006/relationships/oleObject" Target="../embeddings/oleObject22.bin"/><Relationship Id="rId10" Type="http://schemas.openxmlformats.org/officeDocument/2006/relationships/image" Target="../media/image13.wmf"/><Relationship Id="rId19" Type="http://schemas.openxmlformats.org/officeDocument/2006/relationships/oleObject" Target="../embeddings/oleObject19.bin"/><Relationship Id="rId4" Type="http://schemas.openxmlformats.org/officeDocument/2006/relationships/audio" Target="../media/audio1.wav"/><Relationship Id="rId9" Type="http://schemas.openxmlformats.org/officeDocument/2006/relationships/oleObject" Target="../embeddings/oleObject14.bin"/><Relationship Id="rId14" Type="http://schemas.openxmlformats.org/officeDocument/2006/relationships/image" Target="../media/image15.wmf"/><Relationship Id="rId22" Type="http://schemas.openxmlformats.org/officeDocument/2006/relationships/oleObject" Target="../embeddings/oleObject21.bin"/></Relationships>
</file>

<file path=ppt/slides/_rels/slide7.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31.bin"/><Relationship Id="rId18" Type="http://schemas.openxmlformats.org/officeDocument/2006/relationships/oleObject" Target="../embeddings/oleObject34.bin"/><Relationship Id="rId26" Type="http://schemas.openxmlformats.org/officeDocument/2006/relationships/oleObject" Target="../embeddings/oleObject38.bin"/><Relationship Id="rId3" Type="http://schemas.openxmlformats.org/officeDocument/2006/relationships/slideLayout" Target="../slideLayouts/slideLayout7.xml"/><Relationship Id="rId21" Type="http://schemas.openxmlformats.org/officeDocument/2006/relationships/image" Target="../media/image19.wmf"/><Relationship Id="rId7" Type="http://schemas.openxmlformats.org/officeDocument/2006/relationships/oleObject" Target="../embeddings/oleObject27.bin"/><Relationship Id="rId12" Type="http://schemas.openxmlformats.org/officeDocument/2006/relationships/oleObject" Target="../embeddings/oleObject30.bin"/><Relationship Id="rId17" Type="http://schemas.openxmlformats.org/officeDocument/2006/relationships/image" Target="../media/image16.wmf"/><Relationship Id="rId25" Type="http://schemas.openxmlformats.org/officeDocument/2006/relationships/image" Target="../media/image21.wmf"/><Relationship Id="rId2" Type="http://schemas.openxmlformats.org/officeDocument/2006/relationships/tags" Target="../tags/tag13.xml"/><Relationship Id="rId16" Type="http://schemas.openxmlformats.org/officeDocument/2006/relationships/oleObject" Target="../embeddings/oleObject33.bin"/><Relationship Id="rId20" Type="http://schemas.openxmlformats.org/officeDocument/2006/relationships/oleObject" Target="../embeddings/oleObject35.bin"/><Relationship Id="rId29" Type="http://schemas.openxmlformats.org/officeDocument/2006/relationships/image" Target="../media/image23.wmf"/><Relationship Id="rId1" Type="http://schemas.openxmlformats.org/officeDocument/2006/relationships/vmlDrawing" Target="../drawings/vmlDrawing4.vml"/><Relationship Id="rId6" Type="http://schemas.openxmlformats.org/officeDocument/2006/relationships/image" Target="../media/image13.wmf"/><Relationship Id="rId11" Type="http://schemas.openxmlformats.org/officeDocument/2006/relationships/oleObject" Target="../embeddings/oleObject29.bin"/><Relationship Id="rId24" Type="http://schemas.openxmlformats.org/officeDocument/2006/relationships/oleObject" Target="../embeddings/oleObject37.bin"/><Relationship Id="rId5" Type="http://schemas.openxmlformats.org/officeDocument/2006/relationships/oleObject" Target="../embeddings/oleObject26.bin"/><Relationship Id="rId15" Type="http://schemas.openxmlformats.org/officeDocument/2006/relationships/image" Target="../media/image14.wmf"/><Relationship Id="rId23" Type="http://schemas.openxmlformats.org/officeDocument/2006/relationships/image" Target="../media/image20.wmf"/><Relationship Id="rId28" Type="http://schemas.openxmlformats.org/officeDocument/2006/relationships/oleObject" Target="../embeddings/oleObject39.bin"/><Relationship Id="rId10" Type="http://schemas.openxmlformats.org/officeDocument/2006/relationships/image" Target="../media/image18.wmf"/><Relationship Id="rId19" Type="http://schemas.openxmlformats.org/officeDocument/2006/relationships/image" Target="../media/image17.wmf"/><Relationship Id="rId31" Type="http://schemas.openxmlformats.org/officeDocument/2006/relationships/image" Target="../media/image24.wmf"/><Relationship Id="rId4" Type="http://schemas.openxmlformats.org/officeDocument/2006/relationships/audio" Target="../media/audio1.wav"/><Relationship Id="rId9" Type="http://schemas.openxmlformats.org/officeDocument/2006/relationships/oleObject" Target="../embeddings/oleObject28.bin"/><Relationship Id="rId14" Type="http://schemas.openxmlformats.org/officeDocument/2006/relationships/oleObject" Target="../embeddings/oleObject32.bin"/><Relationship Id="rId22" Type="http://schemas.openxmlformats.org/officeDocument/2006/relationships/oleObject" Target="../embeddings/oleObject36.bin"/><Relationship Id="rId27" Type="http://schemas.openxmlformats.org/officeDocument/2006/relationships/image" Target="../media/image22.wmf"/><Relationship Id="rId30" Type="http://schemas.openxmlformats.org/officeDocument/2006/relationships/oleObject" Target="../embeddings/oleObject40.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43.bin"/><Relationship Id="rId13" Type="http://schemas.openxmlformats.org/officeDocument/2006/relationships/image" Target="../media/image20.wmf"/><Relationship Id="rId18" Type="http://schemas.openxmlformats.org/officeDocument/2006/relationships/oleObject" Target="../embeddings/oleObject48.bin"/><Relationship Id="rId26" Type="http://schemas.openxmlformats.org/officeDocument/2006/relationships/oleObject" Target="../embeddings/oleObject52.bin"/><Relationship Id="rId39" Type="http://schemas.openxmlformats.org/officeDocument/2006/relationships/oleObject" Target="../embeddings/oleObject60.bin"/><Relationship Id="rId3" Type="http://schemas.openxmlformats.org/officeDocument/2006/relationships/slideLayout" Target="../slideLayouts/slideLayout23.xml"/><Relationship Id="rId21" Type="http://schemas.openxmlformats.org/officeDocument/2006/relationships/image" Target="../media/image24.wmf"/><Relationship Id="rId34" Type="http://schemas.openxmlformats.org/officeDocument/2006/relationships/image" Target="../media/image29.wmf"/><Relationship Id="rId7" Type="http://schemas.openxmlformats.org/officeDocument/2006/relationships/image" Target="../media/image15.wmf"/><Relationship Id="rId12" Type="http://schemas.openxmlformats.org/officeDocument/2006/relationships/oleObject" Target="../embeddings/oleObject45.bin"/><Relationship Id="rId17" Type="http://schemas.openxmlformats.org/officeDocument/2006/relationships/image" Target="../media/image22.wmf"/><Relationship Id="rId25" Type="http://schemas.openxmlformats.org/officeDocument/2006/relationships/image" Target="../media/image26.wmf"/><Relationship Id="rId33" Type="http://schemas.openxmlformats.org/officeDocument/2006/relationships/oleObject" Target="../embeddings/oleObject57.bin"/><Relationship Id="rId38" Type="http://schemas.openxmlformats.org/officeDocument/2006/relationships/image" Target="../media/image31.wmf"/><Relationship Id="rId2" Type="http://schemas.openxmlformats.org/officeDocument/2006/relationships/tags" Target="../tags/tag14.xml"/><Relationship Id="rId16" Type="http://schemas.openxmlformats.org/officeDocument/2006/relationships/oleObject" Target="../embeddings/oleObject47.bin"/><Relationship Id="rId20" Type="http://schemas.openxmlformats.org/officeDocument/2006/relationships/oleObject" Target="../embeddings/oleObject49.bin"/><Relationship Id="rId29" Type="http://schemas.openxmlformats.org/officeDocument/2006/relationships/image" Target="../media/image28.wmf"/><Relationship Id="rId1" Type="http://schemas.openxmlformats.org/officeDocument/2006/relationships/vmlDrawing" Target="../drawings/vmlDrawing5.vml"/><Relationship Id="rId6" Type="http://schemas.openxmlformats.org/officeDocument/2006/relationships/oleObject" Target="../embeddings/oleObject42.bin"/><Relationship Id="rId11" Type="http://schemas.openxmlformats.org/officeDocument/2006/relationships/image" Target="../media/image19.wmf"/><Relationship Id="rId24" Type="http://schemas.openxmlformats.org/officeDocument/2006/relationships/oleObject" Target="../embeddings/oleObject51.bin"/><Relationship Id="rId32" Type="http://schemas.openxmlformats.org/officeDocument/2006/relationships/oleObject" Target="../embeddings/oleObject56.bin"/><Relationship Id="rId37" Type="http://schemas.openxmlformats.org/officeDocument/2006/relationships/oleObject" Target="../embeddings/oleObject59.bin"/><Relationship Id="rId40" Type="http://schemas.openxmlformats.org/officeDocument/2006/relationships/image" Target="../media/image32.wmf"/><Relationship Id="rId5" Type="http://schemas.openxmlformats.org/officeDocument/2006/relationships/image" Target="../media/image13.wmf"/><Relationship Id="rId15" Type="http://schemas.openxmlformats.org/officeDocument/2006/relationships/image" Target="../media/image21.wmf"/><Relationship Id="rId23" Type="http://schemas.openxmlformats.org/officeDocument/2006/relationships/image" Target="../media/image25.wmf"/><Relationship Id="rId28" Type="http://schemas.openxmlformats.org/officeDocument/2006/relationships/oleObject" Target="../embeddings/oleObject53.bin"/><Relationship Id="rId36" Type="http://schemas.openxmlformats.org/officeDocument/2006/relationships/image" Target="../media/image30.wmf"/><Relationship Id="rId10" Type="http://schemas.openxmlformats.org/officeDocument/2006/relationships/oleObject" Target="../embeddings/oleObject44.bin"/><Relationship Id="rId19" Type="http://schemas.openxmlformats.org/officeDocument/2006/relationships/image" Target="../media/image23.wmf"/><Relationship Id="rId31" Type="http://schemas.openxmlformats.org/officeDocument/2006/relationships/oleObject" Target="../embeddings/oleObject55.bin"/><Relationship Id="rId4" Type="http://schemas.openxmlformats.org/officeDocument/2006/relationships/oleObject" Target="../embeddings/oleObject41.bin"/><Relationship Id="rId9" Type="http://schemas.openxmlformats.org/officeDocument/2006/relationships/image" Target="../media/image18.wmf"/><Relationship Id="rId14" Type="http://schemas.openxmlformats.org/officeDocument/2006/relationships/oleObject" Target="../embeddings/oleObject46.bin"/><Relationship Id="rId22" Type="http://schemas.openxmlformats.org/officeDocument/2006/relationships/oleObject" Target="../embeddings/oleObject50.bin"/><Relationship Id="rId27" Type="http://schemas.openxmlformats.org/officeDocument/2006/relationships/image" Target="../media/image27.wmf"/><Relationship Id="rId30" Type="http://schemas.openxmlformats.org/officeDocument/2006/relationships/oleObject" Target="../embeddings/oleObject54.bin"/><Relationship Id="rId35" Type="http://schemas.openxmlformats.org/officeDocument/2006/relationships/oleObject" Target="../embeddings/oleObject58.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63.bin"/><Relationship Id="rId3" Type="http://schemas.openxmlformats.org/officeDocument/2006/relationships/slideLayout" Target="../slideLayouts/slideLayout7.xml"/><Relationship Id="rId7" Type="http://schemas.openxmlformats.org/officeDocument/2006/relationships/image" Target="../media/image15.wmf"/><Relationship Id="rId2" Type="http://schemas.openxmlformats.org/officeDocument/2006/relationships/tags" Target="../tags/tag15.xml"/><Relationship Id="rId1" Type="http://schemas.openxmlformats.org/officeDocument/2006/relationships/vmlDrawing" Target="../drawings/vmlDrawing6.vml"/><Relationship Id="rId6" Type="http://schemas.openxmlformats.org/officeDocument/2006/relationships/oleObject" Target="../embeddings/oleObject62.bin"/><Relationship Id="rId11" Type="http://schemas.openxmlformats.org/officeDocument/2006/relationships/image" Target="../media/image33.wmf"/><Relationship Id="rId5" Type="http://schemas.openxmlformats.org/officeDocument/2006/relationships/image" Target="../media/image13.wmf"/><Relationship Id="rId10" Type="http://schemas.openxmlformats.org/officeDocument/2006/relationships/oleObject" Target="../embeddings/oleObject64.bin"/><Relationship Id="rId4" Type="http://schemas.openxmlformats.org/officeDocument/2006/relationships/oleObject" Target="../embeddings/oleObject61.bin"/><Relationship Id="rId9" Type="http://schemas.openxmlformats.org/officeDocument/2006/relationships/image" Target="../media/image1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p:txBody>
          <a:bodyPr vert="horz" wrap="square" lIns="91440" tIns="45720" rIns="91440" bIns="45720" anchor="ctr" anchorCtr="0"/>
          <a:lstStyle/>
          <a:p>
            <a:pPr eaLnBrk="1" hangingPunct="1">
              <a:buClrTx/>
              <a:buSzTx/>
              <a:buFontTx/>
            </a:pP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第</a:t>
            </a:r>
            <a:r>
              <a:rPr lang="en-US" altLang="zh-CN" sz="3600" dirty="0" smtClean="0">
                <a:latin typeface="Times New Roman" panose="02020603050405020304" pitchFamily="18" charset="0"/>
                <a:ea typeface="宋体" panose="02010600030101010101" pitchFamily="2" charset="-122"/>
                <a:cs typeface="Times New Roman" panose="02020603050405020304" pitchFamily="18" charset="0"/>
              </a:rPr>
              <a:t>3</a:t>
            </a: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章</a:t>
            </a:r>
            <a:r>
              <a:rPr lang="en-US" altLang="zh-CN" sz="3600" dirty="0" smtClean="0">
                <a:latin typeface="+mj-lt"/>
                <a:ea typeface="宋体" panose="02010600030101010101" pitchFamily="2" charset="-122"/>
                <a:cs typeface="+mj-cs"/>
              </a:rPr>
              <a:t> </a:t>
            </a:r>
            <a:r>
              <a:rPr lang="zh-CN" altLang="en-US" sz="3600" dirty="0" smtClean="0">
                <a:latin typeface="+mj-lt"/>
                <a:ea typeface="宋体" panose="02010600030101010101" pitchFamily="2" charset="-122"/>
                <a:cs typeface="+mj-cs"/>
              </a:rPr>
              <a:t>三相交流电路</a:t>
            </a:r>
            <a:endParaRPr lang="zh-CN" altLang="en-US" sz="3600" dirty="0">
              <a:latin typeface="+mj-lt"/>
              <a:ea typeface="宋体" panose="02010600030101010101" pitchFamily="2" charset="-122"/>
              <a:cs typeface="+mj-cs"/>
            </a:endParaRPr>
          </a:p>
        </p:txBody>
      </p:sp>
      <p:sp>
        <p:nvSpPr>
          <p:cNvPr id="156677" name="文本框 156676"/>
          <p:cNvSpPr txBox="1"/>
          <p:nvPr>
            <p:custDataLst>
              <p:tags r:id="rId1"/>
            </p:custDataLst>
          </p:nvPr>
        </p:nvSpPr>
        <p:spPr>
          <a:xfrm>
            <a:off x="595085" y="3910969"/>
            <a:ext cx="8389257" cy="1017270"/>
          </a:xfrm>
          <a:prstGeom prst="rect">
            <a:avLst/>
          </a:prstGeom>
          <a:noFill/>
          <a:ln w="9525">
            <a:noFill/>
          </a:ln>
        </p:spPr>
        <p:txBody>
          <a:bodyPr>
            <a:noAutofit/>
          </a:bodyPr>
          <a:lstStyle/>
          <a:p>
            <a:pPr>
              <a:lnSpc>
                <a:spcPct val="230000"/>
              </a:lnSpc>
            </a:pPr>
            <a:r>
              <a:rPr lang="zh-CN" sz="3200" b="1" dirty="0">
                <a:solidFill>
                  <a:srgbClr val="FF0000"/>
                </a:solidFill>
                <a:latin typeface="楷体" panose="02010609060101010101" charset="-122"/>
                <a:ea typeface="楷体" panose="02010609060101010101" charset="-122"/>
                <a:cs typeface="Times New Roman" panose="02020603050405020304" pitchFamily="18" charset="0"/>
              </a:rPr>
              <a:t>研究对象</a:t>
            </a:r>
            <a:r>
              <a:rPr 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r>
              <a:rPr lang="zh-CN" altLang="en-US" sz="3200" b="1" dirty="0" smtClean="0">
                <a:solidFill>
                  <a:srgbClr val="FF0000"/>
                </a:solidFill>
                <a:latin typeface="楷体" panose="02010609060101010101" charset="-122"/>
                <a:ea typeface="楷体" panose="02010609060101010101" charset="-122"/>
                <a:cs typeface="Times New Roman" panose="02020603050405020304" pitchFamily="18" charset="0"/>
              </a:rPr>
              <a:t>三相交流</a:t>
            </a:r>
            <a:r>
              <a:rPr lang="zh-CN" sz="3200" b="1" dirty="0" smtClean="0">
                <a:solidFill>
                  <a:srgbClr val="FF0000"/>
                </a:solidFill>
                <a:latin typeface="楷体" panose="02010609060101010101" charset="-122"/>
                <a:ea typeface="楷体" panose="02010609060101010101" charset="-122"/>
                <a:cs typeface="Times New Roman" panose="02020603050405020304" pitchFamily="18" charset="0"/>
              </a:rPr>
              <a:t>电路</a:t>
            </a:r>
            <a:r>
              <a:rPr lang="en-US" alt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r>
              <a:rPr lang="en-US" altLang="zh-CN" sz="3200" dirty="0">
                <a:solidFill>
                  <a:srgbClr val="FF0000"/>
                </a:solidFill>
                <a:latin typeface="Times New Roman" pitchFamily="18" charset="0"/>
                <a:cs typeface="Times New Roman" pitchFamily="18" charset="0"/>
              </a:rPr>
              <a:t>Three-</a:t>
            </a:r>
            <a:r>
              <a:rPr lang="en-US" altLang="zh-CN" sz="3200" dirty="0" smtClean="0">
                <a:solidFill>
                  <a:srgbClr val="FF0000"/>
                </a:solidFill>
                <a:latin typeface="楷体" panose="02010609060101010101" charset="-122"/>
                <a:ea typeface="楷体" panose="02010609060101010101" charset="-122"/>
                <a:cs typeface="Times New Roman" panose="02020603050405020304" pitchFamily="18" charset="0"/>
              </a:rPr>
              <a:t> </a:t>
            </a:r>
            <a:r>
              <a:rPr lang="en-US" altLang="zh-CN" sz="3200" dirty="0">
                <a:solidFill>
                  <a:srgbClr val="FF0000"/>
                </a:solidFill>
                <a:latin typeface="楷体" panose="02010609060101010101" charset="-122"/>
                <a:ea typeface="楷体" panose="02010609060101010101" charset="-122"/>
                <a:cs typeface="Times New Roman" panose="02020603050405020304" pitchFamily="18" charset="0"/>
              </a:rPr>
              <a:t>phase </a:t>
            </a:r>
          </a:p>
          <a:p>
            <a:pPr>
              <a:lnSpc>
                <a:spcPct val="230000"/>
              </a:lnSpc>
            </a:pPr>
            <a:r>
              <a:rPr lang="en-US" altLang="zh-CN" sz="3200" dirty="0">
                <a:solidFill>
                  <a:srgbClr val="FF0000"/>
                </a:solidFill>
                <a:latin typeface="Times New Roman" panose="02020603050405020304" pitchFamily="18" charset="0"/>
                <a:ea typeface="楷体" panose="02010609060101010101" charset="-122"/>
                <a:cs typeface="Times New Roman" panose="02020603050405020304" pitchFamily="18" charset="0"/>
              </a:rPr>
              <a:t>AC Circuit</a:t>
            </a:r>
            <a:r>
              <a:rPr lang="en-US" alt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endParaRPr lang="zh-CN" sz="3200" b="1" dirty="0">
              <a:solidFill>
                <a:srgbClr val="FF0000"/>
              </a:solidFill>
              <a:latin typeface="楷体" panose="02010609060101010101" charset="-122"/>
              <a:ea typeface="楷体" panose="02010609060101010101" charset="-122"/>
              <a:cs typeface="Times New Roman" panose="02020603050405020304" pitchFamily="18" charset="0"/>
            </a:endParaRPr>
          </a:p>
        </p:txBody>
      </p:sp>
      <p:sp>
        <p:nvSpPr>
          <p:cNvPr id="5" name="页脚占位符 4"/>
          <p:cNvSpPr txBox="1">
            <a:spLocks noGrp="1"/>
          </p:cNvSpPr>
          <p:nvPr>
            <p:ph type="ftr" sz="quarter" idx="11"/>
            <p:custDataLst>
              <p:tags r:id="rId2"/>
            </p:custDataLst>
          </p:nvPr>
        </p:nvSpPr>
        <p:spPr bwMode="auto">
          <a:xfrm>
            <a:off x="3358515" y="641794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sz="2000" b="0" dirty="0" smtClean="0">
                <a:solidFill>
                  <a:srgbClr val="0000FF"/>
                </a:solidFill>
                <a:latin typeface="华文楷体" pitchFamily="2" charset="-122"/>
                <a:ea typeface="华文楷体" pitchFamily="2" charset="-122"/>
              </a:rPr>
              <a:t>                                          </a:t>
            </a:r>
            <a:endParaRPr kumimoji="0" lang="zh-CN" altLang="en-US" sz="2000" b="0" i="0" u="none" strike="noStrike" kern="1200" cap="none" spc="0" normalizeH="0" baseline="0" noProof="0" dirty="0" smtClean="0">
              <a:ln>
                <a:noFill/>
              </a:ln>
              <a:solidFill>
                <a:srgbClr val="0000FF"/>
              </a:solidFill>
              <a:effectLst/>
              <a:uLnTx/>
              <a:uFillTx/>
              <a:latin typeface="华文楷体" pitchFamily="2" charset="-122"/>
              <a:ea typeface="华文楷体" pitchFamily="2" charset="-122"/>
            </a:endParaRPr>
          </a:p>
        </p:txBody>
      </p:sp>
      <p:sp>
        <p:nvSpPr>
          <p:cNvPr id="3" name="矩形 2"/>
          <p:cNvSpPr/>
          <p:nvPr/>
        </p:nvSpPr>
        <p:spPr>
          <a:xfrm>
            <a:off x="3074338" y="6047417"/>
            <a:ext cx="3430747" cy="523220"/>
          </a:xfrm>
          <a:prstGeom prst="rect">
            <a:avLst/>
          </a:prstGeom>
        </p:spPr>
        <p:txBody>
          <a:bodyPr wrap="none">
            <a:spAutoFit/>
          </a:bodyPr>
          <a:lstStyle/>
          <a:p>
            <a:r>
              <a:rPr lang="zh-CN" altLang="en-US" dirty="0">
                <a:solidFill>
                  <a:srgbClr val="0000FF"/>
                </a:solidFill>
                <a:latin typeface="华文楷体" pitchFamily="2" charset="-122"/>
                <a:ea typeface="华文楷体" pitchFamily="2" charset="-122"/>
              </a:rPr>
              <a:t>电子科技大学出版社</a:t>
            </a: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页脚占位符 4"/>
          <p:cNvSpPr txBox="1"/>
          <p:nvPr>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
        <p:nvSpPr>
          <p:cNvPr id="41" name="矩形 40"/>
          <p:cNvSpPr/>
          <p:nvPr/>
        </p:nvSpPr>
        <p:spPr>
          <a:xfrm>
            <a:off x="627063" y="548820"/>
            <a:ext cx="6176962" cy="549275"/>
          </a:xfrm>
          <a:prstGeom prst="rect">
            <a:avLst/>
          </a:prstGeom>
          <a:noFill/>
          <a:ln w="9525">
            <a:noFill/>
          </a:ln>
        </p:spPr>
        <p:txBody>
          <a:bodyPr lIns="0" tIns="0" rIns="0" bIns="0">
            <a:spAutoFit/>
          </a:bodyPr>
          <a:lstStyle/>
          <a:p>
            <a:r>
              <a:rPr lang="en-US" altLang="zh-CN" sz="3600" b="1" dirty="0" smtClean="0">
                <a:solidFill>
                  <a:schemeClr val="bg1"/>
                </a:solidFill>
                <a:effectLst>
                  <a:outerShdw blurRad="38100" dist="38100" dir="2700000">
                    <a:srgbClr val="C0C0C0"/>
                  </a:outerShdw>
                </a:effectLst>
                <a:latin typeface="Times New Roman" panose="02020603050405020304" pitchFamily="18" charset="0"/>
              </a:rPr>
              <a:t>3.2  </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三相</a:t>
            </a:r>
            <a:r>
              <a:rPr lang="zh-CN" altLang="en-US" sz="3600" b="1" dirty="0" smtClean="0">
                <a:solidFill>
                  <a:schemeClr val="bg1"/>
                </a:solidFill>
                <a:effectLst>
                  <a:outerShdw blurRad="38100" dist="38100" dir="2700000">
                    <a:srgbClr val="C0C0C0"/>
                  </a:outerShdw>
                </a:effectLst>
                <a:latin typeface="Times New Roman" panose="02020603050405020304" pitchFamily="18" charset="0"/>
                <a:ea typeface="楷体_GB2312" pitchFamily="49" charset="-122"/>
              </a:rPr>
              <a:t>负载及其连接</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形式</a:t>
            </a:r>
          </a:p>
        </p:txBody>
      </p:sp>
      <p:sp>
        <p:nvSpPr>
          <p:cNvPr id="42" name="文本框 198657"/>
          <p:cNvSpPr txBox="1"/>
          <p:nvPr/>
        </p:nvSpPr>
        <p:spPr>
          <a:xfrm>
            <a:off x="539750" y="1330772"/>
            <a:ext cx="8135938" cy="4879975"/>
          </a:xfrm>
          <a:prstGeom prst="rect">
            <a:avLst/>
          </a:prstGeom>
          <a:noFill/>
          <a:ln w="9525">
            <a:noFill/>
          </a:ln>
        </p:spPr>
        <p:txBody>
          <a:bodyPr>
            <a:spAutoFit/>
          </a:bodyPr>
          <a:lstStyle/>
          <a:p>
            <a:pPr algn="just">
              <a:lnSpc>
                <a:spcPct val="140000"/>
              </a:lnSpc>
            </a:pPr>
            <a:r>
              <a:rPr lang="zh-CN" altLang="en-US" sz="2800" b="1" dirty="0">
                <a:solidFill>
                  <a:srgbClr val="0000FF"/>
                </a:solidFill>
                <a:latin typeface="Times New Roman" panose="02020603050405020304" pitchFamily="18" charset="0"/>
              </a:rPr>
              <a:t>交流电路中的用电设备，大体可分为两类：</a:t>
            </a:r>
          </a:p>
          <a:p>
            <a:pPr algn="just">
              <a:lnSpc>
                <a:spcPct val="140000"/>
              </a:lnSpc>
            </a:pPr>
            <a:r>
              <a:rPr lang="zh-CN" altLang="en-US" sz="2800" b="1" dirty="0">
                <a:latin typeface="Times New Roman" panose="02020603050405020304" pitchFamily="18" charset="0"/>
              </a:rPr>
              <a:t>        </a:t>
            </a:r>
            <a:r>
              <a:rPr lang="zh-CN" altLang="en-US" sz="2800" b="1" dirty="0">
                <a:solidFill>
                  <a:srgbClr val="D60093"/>
                </a:solidFill>
                <a:latin typeface="Times New Roman" panose="02020603050405020304" pitchFamily="18" charset="0"/>
              </a:rPr>
              <a:t>一类</a:t>
            </a:r>
            <a:r>
              <a:rPr lang="zh-CN" altLang="en-US" sz="2800" b="1" dirty="0">
                <a:latin typeface="Times New Roman" panose="02020603050405020304" pitchFamily="18" charset="0"/>
              </a:rPr>
              <a:t>是需要接在三相电源上才能正常工作的叫做</a:t>
            </a:r>
            <a:r>
              <a:rPr lang="zh-CN" altLang="en-US" sz="2800" b="1" dirty="0">
                <a:solidFill>
                  <a:srgbClr val="FF0066"/>
                </a:solidFill>
                <a:latin typeface="Times New Roman" panose="02020603050405020304" pitchFamily="18" charset="0"/>
              </a:rPr>
              <a:t>三相</a:t>
            </a:r>
            <a:r>
              <a:rPr lang="zh-CN" altLang="en-US" sz="2800" b="1" dirty="0" smtClean="0">
                <a:solidFill>
                  <a:srgbClr val="FF0066"/>
                </a:solidFill>
                <a:latin typeface="Times New Roman" panose="02020603050405020304" pitchFamily="18" charset="0"/>
              </a:rPr>
              <a:t>负载</a:t>
            </a:r>
            <a:r>
              <a:rPr lang="zh-CN" altLang="en-US" dirty="0">
                <a:latin typeface="Times New Roman" panose="02020603050405020304" pitchFamily="18" charset="0"/>
              </a:rPr>
              <a:t>，</a:t>
            </a:r>
            <a:r>
              <a:rPr lang="zh-CN" altLang="en-US" sz="2800" b="1" dirty="0" smtClean="0">
                <a:latin typeface="Times New Roman" panose="02020603050405020304" pitchFamily="18" charset="0"/>
              </a:rPr>
              <a:t>如果</a:t>
            </a:r>
            <a:r>
              <a:rPr lang="zh-CN" altLang="en-US" sz="2800" b="1" dirty="0">
                <a:latin typeface="Times New Roman" panose="02020603050405020304" pitchFamily="18" charset="0"/>
              </a:rPr>
              <a:t>每相负载的阻抗值和阻抗角完全相等，则为</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对称负载</a:t>
            </a:r>
            <a:r>
              <a:rPr lang="zh-CN" altLang="en-US" sz="2800" b="1" dirty="0">
                <a:latin typeface="Times New Roman" panose="02020603050405020304" pitchFamily="18" charset="0"/>
              </a:rPr>
              <a:t>，如</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三相电动机</a:t>
            </a:r>
            <a:r>
              <a:rPr lang="zh-CN" altLang="en-US" sz="2800" b="1" dirty="0">
                <a:latin typeface="Times New Roman" panose="02020603050405020304" pitchFamily="18" charset="0"/>
              </a:rPr>
              <a:t>。</a:t>
            </a:r>
          </a:p>
          <a:p>
            <a:pPr algn="just">
              <a:lnSpc>
                <a:spcPct val="140000"/>
              </a:lnSpc>
            </a:pPr>
            <a:r>
              <a:rPr lang="zh-CN" altLang="en-US" sz="2800" b="1" dirty="0">
                <a:latin typeface="Times New Roman" panose="02020603050405020304" pitchFamily="18" charset="0"/>
              </a:rPr>
              <a:t>        </a:t>
            </a:r>
            <a:r>
              <a:rPr lang="zh-CN" altLang="en-US" sz="2800" b="1" dirty="0">
                <a:solidFill>
                  <a:srgbClr val="D60093"/>
                </a:solidFill>
                <a:latin typeface="Times New Roman" panose="02020603050405020304" pitchFamily="18" charset="0"/>
              </a:rPr>
              <a:t>另一类</a:t>
            </a:r>
            <a:r>
              <a:rPr lang="zh-CN" altLang="en-US" sz="2800" b="1" dirty="0">
                <a:latin typeface="Times New Roman" panose="02020603050405020304" pitchFamily="18" charset="0"/>
              </a:rPr>
              <a:t>是只需</a:t>
            </a:r>
            <a:r>
              <a:rPr lang="zh-CN" altLang="en-US" sz="2800" b="1" dirty="0">
                <a:solidFill>
                  <a:srgbClr val="FF0066"/>
                </a:solidFill>
                <a:latin typeface="Times New Roman" panose="02020603050405020304" pitchFamily="18" charset="0"/>
              </a:rPr>
              <a:t>接单相电源的负载</a:t>
            </a:r>
            <a:r>
              <a:rPr lang="zh-CN" altLang="en-US" sz="2800" b="1" dirty="0">
                <a:latin typeface="Times New Roman" panose="02020603050405020304" pitchFamily="18" charset="0"/>
              </a:rPr>
              <a:t>，它们可以按照需要接在三相电源的任意一相相电压或线电压上。对于电源来说它们也组成三相负载，但各相的复阻抗一般不相等，所以不是三相对称负载。如</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照明灯。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42">
                                            <p:txEl>
                                              <p:pRg st="0" end="0"/>
                                            </p:txEl>
                                          </p:spTgt>
                                        </p:tgtEl>
                                        <p:attrNameLst>
                                          <p:attrName>style.visibility</p:attrName>
                                        </p:attrNameLst>
                                      </p:cBhvr>
                                      <p:to>
                                        <p:strVal val="visible"/>
                                      </p:to>
                                    </p:set>
                                    <p:animEffect transition="in" filter="wipe(left)">
                                      <p:cBhvr>
                                        <p:cTn id="7" dur="300"/>
                                        <p:tgtEl>
                                          <p:spTgt spid="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2">
                                            <p:txEl>
                                              <p:pRg st="1" end="1"/>
                                            </p:txEl>
                                          </p:spTgt>
                                        </p:tgtEl>
                                        <p:attrNameLst>
                                          <p:attrName>style.visibility</p:attrName>
                                        </p:attrNameLst>
                                      </p:cBhvr>
                                      <p:to>
                                        <p:strVal val="visible"/>
                                      </p:to>
                                    </p:set>
                                    <p:animEffect transition="in" filter="wipe(left)">
                                      <p:cBhvr>
                                        <p:cTn id="12" dur="300"/>
                                        <p:tgtEl>
                                          <p:spTgt spid="4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2">
                                            <p:txEl>
                                              <p:pRg st="2" end="2"/>
                                            </p:txEl>
                                          </p:spTgt>
                                        </p:tgtEl>
                                        <p:attrNameLst>
                                          <p:attrName>style.visibility</p:attrName>
                                        </p:attrNameLst>
                                      </p:cBhvr>
                                      <p:to>
                                        <p:strVal val="visible"/>
                                      </p:to>
                                    </p:set>
                                    <p:animEffect transition="in" filter="wipe(left)">
                                      <p:cBhvr>
                                        <p:cTn id="17" dur="300"/>
                                        <p:tgtEl>
                                          <p:spTgt spid="4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矩形 199681"/>
          <p:cNvSpPr/>
          <p:nvPr/>
        </p:nvSpPr>
        <p:spPr>
          <a:xfrm>
            <a:off x="381000" y="592089"/>
            <a:ext cx="3038475" cy="549275"/>
          </a:xfrm>
          <a:prstGeom prst="rect">
            <a:avLst/>
          </a:prstGeom>
          <a:solidFill>
            <a:srgbClr val="FFFF00"/>
          </a:solidFill>
          <a:ln w="9525">
            <a:noFill/>
          </a:ln>
        </p:spPr>
        <p:txBody>
          <a:bodyPr lIns="0" tIns="0" rIns="0" bIns="0">
            <a:spAutoFit/>
          </a:bodyPr>
          <a:lstStyle/>
          <a:p>
            <a:r>
              <a:rPr lang="zh-CN" altLang="en-US" sz="3600" b="1" dirty="0">
                <a:solidFill>
                  <a:srgbClr val="FF0066"/>
                </a:solidFill>
                <a:effectLst>
                  <a:outerShdw blurRad="38100" dist="38100" dir="2700000">
                    <a:srgbClr val="000000"/>
                  </a:outerShdw>
                </a:effectLst>
                <a:latin typeface="Times New Roman" panose="02020603050405020304" pitchFamily="18" charset="0"/>
              </a:rPr>
              <a:t>一、</a:t>
            </a:r>
            <a:r>
              <a:rPr lang="en-US" altLang="zh-CN" sz="3600" b="1" dirty="0">
                <a:solidFill>
                  <a:srgbClr val="FF0066"/>
                </a:solidFill>
                <a:effectLst>
                  <a:outerShdw blurRad="38100" dist="38100" dir="2700000">
                    <a:srgbClr val="000000"/>
                  </a:outerShdw>
                </a:effectLst>
                <a:latin typeface="Times New Roman" panose="02020603050405020304" pitchFamily="18" charset="0"/>
                <a:ea typeface="楷体_GB2312" pitchFamily="49" charset="-122"/>
              </a:rPr>
              <a:t>Y </a:t>
            </a:r>
            <a:r>
              <a:rPr lang="zh-CN" altLang="en-US" sz="3600" b="1" dirty="0" smtClean="0">
                <a:solidFill>
                  <a:srgbClr val="FF0066"/>
                </a:solidFill>
                <a:effectLst>
                  <a:outerShdw blurRad="38100" dist="38100" dir="2700000">
                    <a:srgbClr val="000000"/>
                  </a:outerShdw>
                </a:effectLst>
                <a:latin typeface="Times New Roman" panose="02020603050405020304" pitchFamily="18" charset="0"/>
                <a:ea typeface="楷体_GB2312" pitchFamily="49" charset="-122"/>
              </a:rPr>
              <a:t>形连接</a:t>
            </a:r>
            <a:endParaRPr lang="zh-CN" altLang="en-US" sz="3600" b="1" dirty="0">
              <a:solidFill>
                <a:srgbClr val="FF0066"/>
              </a:solidFill>
              <a:effectLst>
                <a:outerShdw blurRad="38100" dist="38100" dir="2700000">
                  <a:srgbClr val="000000"/>
                </a:outerShdw>
              </a:effectLst>
              <a:latin typeface="Times New Roman" panose="02020603050405020304" pitchFamily="18" charset="0"/>
              <a:ea typeface="楷体_GB2312" pitchFamily="49" charset="-122"/>
            </a:endParaRPr>
          </a:p>
        </p:txBody>
      </p:sp>
      <p:grpSp>
        <p:nvGrpSpPr>
          <p:cNvPr id="199683" name="组合 199682"/>
          <p:cNvGrpSpPr/>
          <p:nvPr/>
        </p:nvGrpSpPr>
        <p:grpSpPr>
          <a:xfrm>
            <a:off x="76200" y="1046383"/>
            <a:ext cx="3916363" cy="3509963"/>
            <a:chOff x="253" y="662"/>
            <a:chExt cx="2467" cy="2211"/>
          </a:xfrm>
        </p:grpSpPr>
        <p:grpSp>
          <p:nvGrpSpPr>
            <p:cNvPr id="199684" name="组合 199683"/>
            <p:cNvGrpSpPr/>
            <p:nvPr/>
          </p:nvGrpSpPr>
          <p:grpSpPr>
            <a:xfrm>
              <a:off x="862" y="920"/>
              <a:ext cx="97" cy="606"/>
              <a:chOff x="1248" y="1020"/>
              <a:chExt cx="97" cy="708"/>
            </a:xfrm>
          </p:grpSpPr>
          <p:grpSp>
            <p:nvGrpSpPr>
              <p:cNvPr id="199685" name="组合 199684"/>
              <p:cNvGrpSpPr/>
              <p:nvPr/>
            </p:nvGrpSpPr>
            <p:grpSpPr>
              <a:xfrm>
                <a:off x="1248" y="1200"/>
                <a:ext cx="97" cy="335"/>
                <a:chOff x="4367" y="2160"/>
                <a:chExt cx="97" cy="335"/>
              </a:xfrm>
            </p:grpSpPr>
            <p:sp>
              <p:nvSpPr>
                <p:cNvPr id="199686" name="任意多边形 199685"/>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199687" name="任意多边形 199686"/>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199688" name="任意多边形 199687"/>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199689" name="直接连接符 199688"/>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199690" name="直接连接符 199689"/>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199691" name="组合 199690"/>
            <p:cNvGrpSpPr/>
            <p:nvPr/>
          </p:nvGrpSpPr>
          <p:grpSpPr>
            <a:xfrm rot="-3327355">
              <a:off x="1176" y="1368"/>
              <a:ext cx="84" cy="708"/>
              <a:chOff x="1248" y="1020"/>
              <a:chExt cx="97" cy="708"/>
            </a:xfrm>
          </p:grpSpPr>
          <p:grpSp>
            <p:nvGrpSpPr>
              <p:cNvPr id="199692" name="组合 199691"/>
              <p:cNvGrpSpPr/>
              <p:nvPr/>
            </p:nvGrpSpPr>
            <p:grpSpPr>
              <a:xfrm>
                <a:off x="1248" y="1200"/>
                <a:ext cx="97" cy="335"/>
                <a:chOff x="4367" y="2160"/>
                <a:chExt cx="97" cy="335"/>
              </a:xfrm>
            </p:grpSpPr>
            <p:sp>
              <p:nvSpPr>
                <p:cNvPr id="199693" name="任意多边形 199692"/>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9694" name="任意多边形 199693"/>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9695" name="任意多边形 199694"/>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199696" name="直接连接符 199695"/>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199697" name="直接连接符 199696"/>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199698" name="组合 199697"/>
            <p:cNvGrpSpPr/>
            <p:nvPr/>
          </p:nvGrpSpPr>
          <p:grpSpPr>
            <a:xfrm rot="3327355" flipH="1">
              <a:off x="565" y="1368"/>
              <a:ext cx="83" cy="708"/>
              <a:chOff x="1248" y="1020"/>
              <a:chExt cx="97" cy="708"/>
            </a:xfrm>
          </p:grpSpPr>
          <p:grpSp>
            <p:nvGrpSpPr>
              <p:cNvPr id="199699" name="组合 199698"/>
              <p:cNvGrpSpPr/>
              <p:nvPr/>
            </p:nvGrpSpPr>
            <p:grpSpPr>
              <a:xfrm>
                <a:off x="1248" y="1200"/>
                <a:ext cx="97" cy="335"/>
                <a:chOff x="4367" y="2160"/>
                <a:chExt cx="97" cy="335"/>
              </a:xfrm>
            </p:grpSpPr>
            <p:sp>
              <p:nvSpPr>
                <p:cNvPr id="199700" name="任意多边形 199699"/>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9701" name="任意多边形 199700"/>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9702" name="任意多边形 199701"/>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199703" name="直接连接符 199702"/>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199704" name="直接连接符 199703"/>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199705" name="椭圆 199704"/>
            <p:cNvSpPr/>
            <p:nvPr/>
          </p:nvSpPr>
          <p:spPr>
            <a:xfrm rot="-3119043">
              <a:off x="886" y="1480"/>
              <a:ext cx="63" cy="70"/>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199706" name="直接连接符 199705"/>
            <p:cNvSpPr/>
            <p:nvPr/>
          </p:nvSpPr>
          <p:spPr>
            <a:xfrm>
              <a:off x="900" y="919"/>
              <a:ext cx="1649" cy="11"/>
            </a:xfrm>
            <a:prstGeom prst="line">
              <a:avLst/>
            </a:prstGeom>
            <a:ln w="25400" cap="flat" cmpd="sng">
              <a:solidFill>
                <a:srgbClr val="FF6600"/>
              </a:solidFill>
              <a:prstDash val="solid"/>
              <a:headEnd type="none" w="med" len="med"/>
              <a:tailEnd type="none" w="med" len="lg"/>
            </a:ln>
          </p:spPr>
        </p:sp>
        <p:sp>
          <p:nvSpPr>
            <p:cNvPr id="199707" name="椭圆 199706"/>
            <p:cNvSpPr/>
            <p:nvPr/>
          </p:nvSpPr>
          <p:spPr>
            <a:xfrm>
              <a:off x="2509" y="890"/>
              <a:ext cx="48" cy="47"/>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199708" name="任意多边形 199707"/>
            <p:cNvSpPr/>
            <p:nvPr/>
          </p:nvSpPr>
          <p:spPr>
            <a:xfrm>
              <a:off x="1504" y="1917"/>
              <a:ext cx="1086" cy="205"/>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199709" name="椭圆 199708"/>
            <p:cNvSpPr/>
            <p:nvPr/>
          </p:nvSpPr>
          <p:spPr>
            <a:xfrm>
              <a:off x="2525" y="2091"/>
              <a:ext cx="48" cy="47"/>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sp>
          <p:nvSpPr>
            <p:cNvPr id="199710" name="任意多边形 199709"/>
            <p:cNvSpPr/>
            <p:nvPr/>
          </p:nvSpPr>
          <p:spPr>
            <a:xfrm>
              <a:off x="324" y="1926"/>
              <a:ext cx="2274" cy="656"/>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199711" name="椭圆 199710"/>
            <p:cNvSpPr/>
            <p:nvPr/>
          </p:nvSpPr>
          <p:spPr>
            <a:xfrm>
              <a:off x="2544" y="2557"/>
              <a:ext cx="48" cy="47"/>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pSp>
          <p:nvGrpSpPr>
            <p:cNvPr id="199712" name="组合 199711"/>
            <p:cNvGrpSpPr/>
            <p:nvPr/>
          </p:nvGrpSpPr>
          <p:grpSpPr>
            <a:xfrm>
              <a:off x="958" y="1420"/>
              <a:ext cx="1720" cy="230"/>
              <a:chOff x="1392" y="1905"/>
              <a:chExt cx="1590" cy="270"/>
            </a:xfrm>
          </p:grpSpPr>
          <p:sp>
            <p:nvSpPr>
              <p:cNvPr id="199713" name="直接连接符 199712"/>
              <p:cNvSpPr/>
              <p:nvPr/>
            </p:nvSpPr>
            <p:spPr>
              <a:xfrm flipV="1">
                <a:off x="1392" y="2040"/>
                <a:ext cx="1440" cy="0"/>
              </a:xfrm>
              <a:prstGeom prst="line">
                <a:avLst/>
              </a:prstGeom>
              <a:ln w="25400" cap="flat" cmpd="sng">
                <a:solidFill>
                  <a:schemeClr val="tx1"/>
                </a:solidFill>
                <a:prstDash val="solid"/>
                <a:headEnd type="none" w="med" len="med"/>
                <a:tailEnd type="none" w="med" len="lg"/>
              </a:ln>
            </p:spPr>
          </p:sp>
          <p:sp>
            <p:nvSpPr>
              <p:cNvPr id="199714" name="椭圆 199713"/>
              <p:cNvSpPr/>
              <p:nvPr/>
            </p:nvSpPr>
            <p:spPr>
              <a:xfrm>
                <a:off x="2820" y="2016"/>
                <a:ext cx="48" cy="48"/>
              </a:xfrm>
              <a:prstGeom prst="ellipse">
                <a:avLst/>
              </a:prstGeom>
              <a:solidFill>
                <a:schemeClr val="bg1"/>
              </a:solidFill>
              <a:ln w="28575" cap="flat" cmpd="sng">
                <a:solidFill>
                  <a:schemeClr val="tx1"/>
                </a:solidFill>
                <a:prstDash val="solid"/>
                <a:headEnd type="none" w="med" len="med"/>
                <a:tailEnd type="none" w="med" len="med"/>
              </a:ln>
            </p:spPr>
            <p:txBody>
              <a:bodyPr/>
              <a:lstStyle/>
              <a:p>
                <a:endParaRPr lang="zh-CN" altLang="en-US"/>
              </a:p>
            </p:txBody>
          </p:sp>
          <p:sp>
            <p:nvSpPr>
              <p:cNvPr id="199715" name="文本框 199714"/>
              <p:cNvSpPr txBox="1"/>
              <p:nvPr/>
            </p:nvSpPr>
            <p:spPr>
              <a:xfrm>
                <a:off x="2982" y="1905"/>
                <a:ext cx="0" cy="270"/>
              </a:xfrm>
              <a:prstGeom prst="rect">
                <a:avLst/>
              </a:prstGeom>
              <a:noFill/>
              <a:ln w="25400">
                <a:noFill/>
              </a:ln>
            </p:spPr>
            <p:txBody>
              <a:bodyPr wrap="none" lIns="0" tIns="0" rIns="0" bIns="0" anchor="ctr" anchorCtr="0">
                <a:spAutoFit/>
              </a:bodyPr>
              <a:lstStyle/>
              <a:p>
                <a:pPr algn="ctr" eaLnBrk="0" hangingPunct="0"/>
                <a:endParaRPr lang="zh-CN" altLang="en-US" b="1" dirty="0">
                  <a:latin typeface="宋体" panose="02010600030101010101" pitchFamily="2" charset="-122"/>
                </a:endParaRPr>
              </a:p>
            </p:txBody>
          </p:sp>
        </p:grpSp>
        <p:graphicFrame>
          <p:nvGraphicFramePr>
            <p:cNvPr id="199716" name="对象 199715"/>
            <p:cNvGraphicFramePr/>
            <p:nvPr/>
          </p:nvGraphicFramePr>
          <p:xfrm>
            <a:off x="2385" y="662"/>
            <a:ext cx="224" cy="219"/>
          </p:xfrm>
          <a:graphic>
            <a:graphicData uri="http://schemas.openxmlformats.org/presentationml/2006/ole">
              <mc:AlternateContent xmlns:mc="http://schemas.openxmlformats.org/markup-compatibility/2006">
                <mc:Choice xmlns:v="urn:schemas-microsoft-com:vml" Requires="v">
                  <p:oleObj spid="_x0000_s99692" r:id="rId4" imgW="355600" imgH="405765" progId="Equation.3">
                    <p:embed/>
                  </p:oleObj>
                </mc:Choice>
                <mc:Fallback>
                  <p:oleObj r:id="rId4" imgW="355600" imgH="405765" progId="Equation.3">
                    <p:embed/>
                    <p:pic>
                      <p:nvPicPr>
                        <p:cNvPr id="0" name="图片 99617"/>
                        <p:cNvPicPr/>
                        <p:nvPr/>
                      </p:nvPicPr>
                      <p:blipFill>
                        <a:blip r:embed="rId5">
                          <a:clrChange>
                            <a:clrFrom>
                              <a:srgbClr val="000000"/>
                            </a:clrFrom>
                            <a:clrTo>
                              <a:srgbClr val="FF9933"/>
                            </a:clrTo>
                          </a:clrChange>
                        </a:blip>
                        <a:stretch>
                          <a:fillRect/>
                        </a:stretch>
                      </p:blipFill>
                      <p:spPr>
                        <a:xfrm>
                          <a:off x="2385" y="662"/>
                          <a:ext cx="224" cy="219"/>
                        </a:xfrm>
                        <a:prstGeom prst="rect">
                          <a:avLst/>
                        </a:prstGeom>
                        <a:noFill/>
                        <a:ln w="38100">
                          <a:noFill/>
                          <a:miter/>
                        </a:ln>
                      </p:spPr>
                    </p:pic>
                  </p:oleObj>
                </mc:Fallback>
              </mc:AlternateContent>
            </a:graphicData>
          </a:graphic>
        </p:graphicFrame>
        <p:graphicFrame>
          <p:nvGraphicFramePr>
            <p:cNvPr id="199717" name="对象 199716"/>
            <p:cNvGraphicFramePr/>
            <p:nvPr/>
          </p:nvGraphicFramePr>
          <p:xfrm>
            <a:off x="2472" y="2223"/>
            <a:ext cx="232" cy="219"/>
          </p:xfrm>
          <a:graphic>
            <a:graphicData uri="http://schemas.openxmlformats.org/presentationml/2006/ole">
              <mc:AlternateContent xmlns:mc="http://schemas.openxmlformats.org/markup-compatibility/2006">
                <mc:Choice xmlns:v="urn:schemas-microsoft-com:vml" Requires="v">
                  <p:oleObj spid="_x0000_s99693" r:id="rId6" imgW="367665" imgH="405765" progId="Equation.3">
                    <p:embed/>
                  </p:oleObj>
                </mc:Choice>
                <mc:Fallback>
                  <p:oleObj r:id="rId6" imgW="367665" imgH="405765" progId="Equation.3">
                    <p:embed/>
                    <p:pic>
                      <p:nvPicPr>
                        <p:cNvPr id="0" name="图片 99618"/>
                        <p:cNvPicPr/>
                        <p:nvPr/>
                      </p:nvPicPr>
                      <p:blipFill>
                        <a:blip r:embed="rId7">
                          <a:clrChange>
                            <a:clrFrom>
                              <a:srgbClr val="000000"/>
                            </a:clrFrom>
                            <a:clrTo>
                              <a:srgbClr val="006600"/>
                            </a:clrTo>
                          </a:clrChange>
                        </a:blip>
                        <a:stretch>
                          <a:fillRect/>
                        </a:stretch>
                      </p:blipFill>
                      <p:spPr>
                        <a:xfrm>
                          <a:off x="2472" y="2223"/>
                          <a:ext cx="232" cy="219"/>
                        </a:xfrm>
                        <a:prstGeom prst="rect">
                          <a:avLst/>
                        </a:prstGeom>
                        <a:noFill/>
                        <a:ln w="38100">
                          <a:noFill/>
                          <a:miter/>
                        </a:ln>
                      </p:spPr>
                    </p:pic>
                  </p:oleObj>
                </mc:Fallback>
              </mc:AlternateContent>
            </a:graphicData>
          </a:graphic>
        </p:graphicFrame>
        <p:graphicFrame>
          <p:nvGraphicFramePr>
            <p:cNvPr id="199718" name="对象 199717"/>
            <p:cNvGraphicFramePr/>
            <p:nvPr/>
          </p:nvGraphicFramePr>
          <p:xfrm>
            <a:off x="2488" y="2654"/>
            <a:ext cx="232" cy="219"/>
          </p:xfrm>
          <a:graphic>
            <a:graphicData uri="http://schemas.openxmlformats.org/presentationml/2006/ole">
              <mc:AlternateContent xmlns:mc="http://schemas.openxmlformats.org/markup-compatibility/2006">
                <mc:Choice xmlns:v="urn:schemas-microsoft-com:vml" Requires="v">
                  <p:oleObj spid="_x0000_s99694" r:id="rId8" imgW="367665" imgH="405765" progId="Equation.3">
                    <p:embed/>
                  </p:oleObj>
                </mc:Choice>
                <mc:Fallback>
                  <p:oleObj r:id="rId8" imgW="367665" imgH="405765" progId="Equation.3">
                    <p:embed/>
                    <p:pic>
                      <p:nvPicPr>
                        <p:cNvPr id="0" name="图片 99619"/>
                        <p:cNvPicPr/>
                        <p:nvPr/>
                      </p:nvPicPr>
                      <p:blipFill>
                        <a:blip r:embed="rId9">
                          <a:clrChange>
                            <a:clrFrom>
                              <a:srgbClr val="000000"/>
                            </a:clrFrom>
                            <a:clrTo>
                              <a:srgbClr val="FF0066"/>
                            </a:clrTo>
                          </a:clrChange>
                        </a:blip>
                        <a:stretch>
                          <a:fillRect/>
                        </a:stretch>
                      </p:blipFill>
                      <p:spPr>
                        <a:xfrm>
                          <a:off x="2488" y="2654"/>
                          <a:ext cx="232" cy="219"/>
                        </a:xfrm>
                        <a:prstGeom prst="rect">
                          <a:avLst/>
                        </a:prstGeom>
                        <a:noFill/>
                        <a:ln w="38100">
                          <a:noFill/>
                          <a:miter/>
                        </a:ln>
                      </p:spPr>
                    </p:pic>
                  </p:oleObj>
                </mc:Fallback>
              </mc:AlternateContent>
            </a:graphicData>
          </a:graphic>
        </p:graphicFrame>
        <p:sp>
          <p:nvSpPr>
            <p:cNvPr id="199719" name="直接连接符 199718"/>
            <p:cNvSpPr/>
            <p:nvPr/>
          </p:nvSpPr>
          <p:spPr>
            <a:xfrm rot="5400000" flipV="1">
              <a:off x="1074" y="1202"/>
              <a:ext cx="452" cy="1"/>
            </a:xfrm>
            <a:prstGeom prst="line">
              <a:avLst/>
            </a:prstGeom>
            <a:ln w="28575" cap="flat" cmpd="sng">
              <a:solidFill>
                <a:srgbClr val="0033CC"/>
              </a:solidFill>
              <a:prstDash val="solid"/>
              <a:headEnd type="none" w="med" len="med"/>
              <a:tailEnd type="stealth" w="med" len="lg"/>
            </a:ln>
          </p:spPr>
        </p:sp>
        <p:sp>
          <p:nvSpPr>
            <p:cNvPr id="199720" name="直接连接符 199719"/>
            <p:cNvSpPr/>
            <p:nvPr/>
          </p:nvSpPr>
          <p:spPr>
            <a:xfrm rot="-5400000">
              <a:off x="1411" y="1819"/>
              <a:ext cx="370" cy="1"/>
            </a:xfrm>
            <a:prstGeom prst="line">
              <a:avLst/>
            </a:prstGeom>
            <a:ln w="28575" cap="flat" cmpd="sng">
              <a:solidFill>
                <a:srgbClr val="0033CC"/>
              </a:solidFill>
              <a:prstDash val="solid"/>
              <a:headEnd type="none" w="med" len="med"/>
              <a:tailEnd type="stealth" w="med" len="lg"/>
            </a:ln>
          </p:spPr>
        </p:sp>
        <p:sp>
          <p:nvSpPr>
            <p:cNvPr id="199721" name="直接连接符 199720"/>
            <p:cNvSpPr/>
            <p:nvPr/>
          </p:nvSpPr>
          <p:spPr>
            <a:xfrm rot="-5400000">
              <a:off x="1510" y="2090"/>
              <a:ext cx="821" cy="1"/>
            </a:xfrm>
            <a:prstGeom prst="line">
              <a:avLst/>
            </a:prstGeom>
            <a:ln w="28575" cap="flat" cmpd="sng">
              <a:solidFill>
                <a:srgbClr val="0033CC"/>
              </a:solidFill>
              <a:prstDash val="solid"/>
              <a:headEnd type="none" w="med" len="med"/>
              <a:tailEnd type="stealth" w="med" len="lg"/>
            </a:ln>
          </p:spPr>
        </p:sp>
        <p:graphicFrame>
          <p:nvGraphicFramePr>
            <p:cNvPr id="199722" name="对象 199721"/>
            <p:cNvGraphicFramePr/>
            <p:nvPr/>
          </p:nvGraphicFramePr>
          <p:xfrm>
            <a:off x="1351" y="1097"/>
            <a:ext cx="235" cy="237"/>
          </p:xfrm>
          <a:graphic>
            <a:graphicData uri="http://schemas.openxmlformats.org/presentationml/2006/ole">
              <mc:AlternateContent xmlns:mc="http://schemas.openxmlformats.org/markup-compatibility/2006">
                <mc:Choice xmlns:v="urn:schemas-microsoft-com:vml" Requires="v">
                  <p:oleObj spid="_x0000_s99695" r:id="rId10" imgW="355600" imgH="418465" progId="Equation.3">
                    <p:embed/>
                  </p:oleObj>
                </mc:Choice>
                <mc:Fallback>
                  <p:oleObj r:id="rId10" imgW="355600" imgH="418465" progId="Equation.3">
                    <p:embed/>
                    <p:pic>
                      <p:nvPicPr>
                        <p:cNvPr id="0" name="图片 99620"/>
                        <p:cNvPicPr/>
                        <p:nvPr/>
                      </p:nvPicPr>
                      <p:blipFill>
                        <a:blip r:embed="rId11">
                          <a:clrChange>
                            <a:clrFrom>
                              <a:srgbClr val="000000"/>
                            </a:clrFrom>
                            <a:clrTo>
                              <a:srgbClr val="CC0066"/>
                            </a:clrTo>
                          </a:clrChange>
                        </a:blip>
                        <a:stretch>
                          <a:fillRect/>
                        </a:stretch>
                      </p:blipFill>
                      <p:spPr>
                        <a:xfrm>
                          <a:off x="1351" y="1097"/>
                          <a:ext cx="235" cy="237"/>
                        </a:xfrm>
                        <a:prstGeom prst="rect">
                          <a:avLst/>
                        </a:prstGeom>
                        <a:noFill/>
                        <a:ln w="38100">
                          <a:noFill/>
                          <a:miter/>
                        </a:ln>
                      </p:spPr>
                    </p:pic>
                  </p:oleObj>
                </mc:Fallback>
              </mc:AlternateContent>
            </a:graphicData>
          </a:graphic>
        </p:graphicFrame>
        <p:graphicFrame>
          <p:nvGraphicFramePr>
            <p:cNvPr id="199723" name="对象 199722"/>
            <p:cNvGraphicFramePr/>
            <p:nvPr/>
          </p:nvGraphicFramePr>
          <p:xfrm>
            <a:off x="1610" y="1782"/>
            <a:ext cx="252" cy="237"/>
          </p:xfrm>
          <a:graphic>
            <a:graphicData uri="http://schemas.openxmlformats.org/presentationml/2006/ole">
              <mc:AlternateContent xmlns:mc="http://schemas.openxmlformats.org/markup-compatibility/2006">
                <mc:Choice xmlns:v="urn:schemas-microsoft-com:vml" Requires="v">
                  <p:oleObj spid="_x0000_s99696" r:id="rId12" imgW="381000" imgH="419100" progId="Equation.3">
                    <p:embed/>
                  </p:oleObj>
                </mc:Choice>
                <mc:Fallback>
                  <p:oleObj r:id="rId12" imgW="381000" imgH="419100" progId="Equation.3">
                    <p:embed/>
                    <p:pic>
                      <p:nvPicPr>
                        <p:cNvPr id="0" name="图片 99621"/>
                        <p:cNvPicPr/>
                        <p:nvPr/>
                      </p:nvPicPr>
                      <p:blipFill>
                        <a:blip r:embed="rId13">
                          <a:clrChange>
                            <a:clrFrom>
                              <a:srgbClr val="000000"/>
                            </a:clrFrom>
                            <a:clrTo>
                              <a:srgbClr val="CC0066"/>
                            </a:clrTo>
                          </a:clrChange>
                        </a:blip>
                        <a:stretch>
                          <a:fillRect/>
                        </a:stretch>
                      </p:blipFill>
                      <p:spPr>
                        <a:xfrm>
                          <a:off x="1610" y="1782"/>
                          <a:ext cx="252" cy="237"/>
                        </a:xfrm>
                        <a:prstGeom prst="rect">
                          <a:avLst/>
                        </a:prstGeom>
                        <a:noFill/>
                        <a:ln w="38100">
                          <a:noFill/>
                          <a:miter/>
                        </a:ln>
                      </p:spPr>
                    </p:pic>
                  </p:oleObj>
                </mc:Fallback>
              </mc:AlternateContent>
            </a:graphicData>
          </a:graphic>
        </p:graphicFrame>
        <p:graphicFrame>
          <p:nvGraphicFramePr>
            <p:cNvPr id="199724" name="对象 199723"/>
            <p:cNvGraphicFramePr/>
            <p:nvPr/>
          </p:nvGraphicFramePr>
          <p:xfrm>
            <a:off x="1622" y="2292"/>
            <a:ext cx="252" cy="237"/>
          </p:xfrm>
          <a:graphic>
            <a:graphicData uri="http://schemas.openxmlformats.org/presentationml/2006/ole">
              <mc:AlternateContent xmlns:mc="http://schemas.openxmlformats.org/markup-compatibility/2006">
                <mc:Choice xmlns:v="urn:schemas-microsoft-com:vml" Requires="v">
                  <p:oleObj spid="_x0000_s99697" r:id="rId14" imgW="381000" imgH="419100" progId="Equation.3">
                    <p:embed/>
                  </p:oleObj>
                </mc:Choice>
                <mc:Fallback>
                  <p:oleObj r:id="rId14" imgW="381000" imgH="419100" progId="Equation.3">
                    <p:embed/>
                    <p:pic>
                      <p:nvPicPr>
                        <p:cNvPr id="0" name="图片 99622"/>
                        <p:cNvPicPr/>
                        <p:nvPr/>
                      </p:nvPicPr>
                      <p:blipFill>
                        <a:blip r:embed="rId15">
                          <a:clrChange>
                            <a:clrFrom>
                              <a:srgbClr val="000000"/>
                            </a:clrFrom>
                            <a:clrTo>
                              <a:srgbClr val="CC0066"/>
                            </a:clrTo>
                          </a:clrChange>
                        </a:blip>
                        <a:stretch>
                          <a:fillRect/>
                        </a:stretch>
                      </p:blipFill>
                      <p:spPr>
                        <a:xfrm>
                          <a:off x="1622" y="2292"/>
                          <a:ext cx="252" cy="237"/>
                        </a:xfrm>
                        <a:prstGeom prst="rect">
                          <a:avLst/>
                        </a:prstGeom>
                        <a:noFill/>
                        <a:ln w="38100">
                          <a:noFill/>
                          <a:miter/>
                        </a:ln>
                      </p:spPr>
                    </p:pic>
                  </p:oleObj>
                </mc:Fallback>
              </mc:AlternateContent>
            </a:graphicData>
          </a:graphic>
        </p:graphicFrame>
        <p:sp>
          <p:nvSpPr>
            <p:cNvPr id="199725" name="文本框 199724"/>
            <p:cNvSpPr txBox="1"/>
            <p:nvPr/>
          </p:nvSpPr>
          <p:spPr>
            <a:xfrm>
              <a:off x="677" y="1324"/>
              <a:ext cx="139" cy="230"/>
            </a:xfrm>
            <a:prstGeom prst="rect">
              <a:avLst/>
            </a:prstGeom>
            <a:noFill/>
            <a:ln w="28575">
              <a:noFill/>
            </a:ln>
          </p:spPr>
          <p:txBody>
            <a:bodyPr wrap="none" lIns="0" tIns="0" rIns="0" bIns="0" anchor="ctr" anchorCtr="0">
              <a:spAutoFit/>
            </a:bodyPr>
            <a:lstStyle/>
            <a:p>
              <a:pPr algn="ctr"/>
              <a:r>
                <a:rPr lang="en-US" altLang="zh-CN" b="1">
                  <a:latin typeface="宋体" panose="02010600030101010101" pitchFamily="2" charset="-122"/>
                </a:rPr>
                <a:t>N</a:t>
              </a:r>
            </a:p>
          </p:txBody>
        </p:sp>
      </p:grpSp>
      <p:sp>
        <p:nvSpPr>
          <p:cNvPr id="199726" name="椭圆 199725"/>
          <p:cNvSpPr/>
          <p:nvPr/>
        </p:nvSpPr>
        <p:spPr>
          <a:xfrm rot="18480957">
            <a:off x="5838825" y="2387368"/>
            <a:ext cx="109538" cy="111125"/>
          </a:xfrm>
          <a:prstGeom prst="ellipse">
            <a:avLst/>
          </a:prstGeom>
          <a:solidFill>
            <a:srgbClr val="008000"/>
          </a:solidFill>
          <a:ln w="38100" cap="flat" cmpd="sng">
            <a:solidFill>
              <a:schemeClr val="accent2"/>
            </a:solidFill>
            <a:prstDash val="solid"/>
            <a:headEnd type="none" w="med" len="med"/>
            <a:tailEnd type="none" w="sm" len="lg"/>
          </a:ln>
        </p:spPr>
        <p:txBody>
          <a:bodyPr/>
          <a:lstStyle/>
          <a:p>
            <a:endParaRPr lang="zh-CN" altLang="en-US"/>
          </a:p>
        </p:txBody>
      </p:sp>
      <p:grpSp>
        <p:nvGrpSpPr>
          <p:cNvPr id="199727" name="组合 199726"/>
          <p:cNvGrpSpPr/>
          <p:nvPr/>
        </p:nvGrpSpPr>
        <p:grpSpPr>
          <a:xfrm>
            <a:off x="5789613" y="1426930"/>
            <a:ext cx="152400" cy="1016000"/>
            <a:chOff x="3852" y="920"/>
            <a:chExt cx="96" cy="640"/>
          </a:xfrm>
        </p:grpSpPr>
        <p:sp>
          <p:nvSpPr>
            <p:cNvPr id="199728" name="直接连接符 199727"/>
            <p:cNvSpPr/>
            <p:nvPr/>
          </p:nvSpPr>
          <p:spPr>
            <a:xfrm>
              <a:off x="3898" y="1380"/>
              <a:ext cx="0" cy="180"/>
            </a:xfrm>
            <a:prstGeom prst="line">
              <a:avLst/>
            </a:prstGeom>
            <a:ln w="25400" cap="flat" cmpd="sng">
              <a:solidFill>
                <a:schemeClr val="accent2"/>
              </a:solidFill>
              <a:prstDash val="solid"/>
              <a:headEnd type="none" w="med" len="med"/>
              <a:tailEnd type="none" w="med" len="lg"/>
            </a:ln>
          </p:spPr>
        </p:sp>
        <p:grpSp>
          <p:nvGrpSpPr>
            <p:cNvPr id="199729" name="组合 199728"/>
            <p:cNvGrpSpPr/>
            <p:nvPr/>
          </p:nvGrpSpPr>
          <p:grpSpPr>
            <a:xfrm>
              <a:off x="3852" y="920"/>
              <a:ext cx="96" cy="459"/>
              <a:chOff x="4236" y="908"/>
              <a:chExt cx="96" cy="471"/>
            </a:xfrm>
          </p:grpSpPr>
          <p:sp>
            <p:nvSpPr>
              <p:cNvPr id="199730" name="直接连接符 199729"/>
              <p:cNvSpPr/>
              <p:nvPr/>
            </p:nvSpPr>
            <p:spPr>
              <a:xfrm>
                <a:off x="4276" y="908"/>
                <a:ext cx="0" cy="204"/>
              </a:xfrm>
              <a:prstGeom prst="line">
                <a:avLst/>
              </a:prstGeom>
              <a:ln w="25400" cap="flat" cmpd="sng">
                <a:solidFill>
                  <a:schemeClr val="accent2"/>
                </a:solidFill>
                <a:prstDash val="solid"/>
                <a:headEnd type="none" w="med" len="med"/>
                <a:tailEnd type="none" w="med" len="lg"/>
              </a:ln>
            </p:spPr>
          </p:sp>
          <p:sp>
            <p:nvSpPr>
              <p:cNvPr id="199731" name="矩形 199730"/>
              <p:cNvSpPr/>
              <p:nvPr/>
            </p:nvSpPr>
            <p:spPr>
              <a:xfrm rot="-16200000">
                <a:off x="4145" y="1192"/>
                <a:ext cx="277"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grpSp>
      <p:grpSp>
        <p:nvGrpSpPr>
          <p:cNvPr id="199732" name="组合 199731"/>
          <p:cNvGrpSpPr/>
          <p:nvPr/>
        </p:nvGrpSpPr>
        <p:grpSpPr>
          <a:xfrm>
            <a:off x="5813425" y="2500080"/>
            <a:ext cx="903288" cy="376238"/>
            <a:chOff x="4275" y="1620"/>
            <a:chExt cx="581" cy="255"/>
          </a:xfrm>
        </p:grpSpPr>
        <p:sp>
          <p:nvSpPr>
            <p:cNvPr id="199733" name="直接连接符 199732"/>
            <p:cNvSpPr/>
            <p:nvPr/>
          </p:nvSpPr>
          <p:spPr>
            <a:xfrm rot="-3327355">
              <a:off x="4371" y="1524"/>
              <a:ext cx="0" cy="192"/>
            </a:xfrm>
            <a:prstGeom prst="line">
              <a:avLst/>
            </a:prstGeom>
            <a:ln w="25400" cap="flat" cmpd="sng">
              <a:solidFill>
                <a:schemeClr val="accent2"/>
              </a:solidFill>
              <a:prstDash val="solid"/>
              <a:headEnd type="none" w="med" len="med"/>
              <a:tailEnd type="none" w="med" len="lg"/>
            </a:ln>
          </p:spPr>
        </p:sp>
        <p:sp>
          <p:nvSpPr>
            <p:cNvPr id="199734" name="直接连接符 199733"/>
            <p:cNvSpPr/>
            <p:nvPr/>
          </p:nvSpPr>
          <p:spPr>
            <a:xfrm rot="-3327355">
              <a:off x="4745" y="1764"/>
              <a:ext cx="4" cy="218"/>
            </a:xfrm>
            <a:prstGeom prst="line">
              <a:avLst/>
            </a:prstGeom>
            <a:ln w="25400" cap="flat" cmpd="sng">
              <a:solidFill>
                <a:schemeClr val="accent2"/>
              </a:solidFill>
              <a:prstDash val="solid"/>
              <a:headEnd type="none" w="med" len="med"/>
              <a:tailEnd type="none" w="med" len="lg"/>
            </a:ln>
          </p:spPr>
        </p:sp>
        <p:sp>
          <p:nvSpPr>
            <p:cNvPr id="199735" name="矩形 199734"/>
            <p:cNvSpPr/>
            <p:nvPr/>
          </p:nvSpPr>
          <p:spPr>
            <a:xfrm rot="-19518292">
              <a:off x="4422" y="1686"/>
              <a:ext cx="252"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grpSp>
        <p:nvGrpSpPr>
          <p:cNvPr id="199736" name="组合 199735"/>
          <p:cNvGrpSpPr/>
          <p:nvPr/>
        </p:nvGrpSpPr>
        <p:grpSpPr>
          <a:xfrm>
            <a:off x="5019675" y="2538180"/>
            <a:ext cx="860425" cy="409575"/>
            <a:chOff x="3751" y="1620"/>
            <a:chExt cx="542" cy="258"/>
          </a:xfrm>
        </p:grpSpPr>
        <p:sp>
          <p:nvSpPr>
            <p:cNvPr id="199737" name="直接连接符 199736"/>
            <p:cNvSpPr/>
            <p:nvPr/>
          </p:nvSpPr>
          <p:spPr>
            <a:xfrm rot="3327355" flipH="1">
              <a:off x="4197" y="1524"/>
              <a:ext cx="0" cy="192"/>
            </a:xfrm>
            <a:prstGeom prst="line">
              <a:avLst/>
            </a:prstGeom>
            <a:ln w="25400" cap="flat" cmpd="sng">
              <a:solidFill>
                <a:schemeClr val="accent2"/>
              </a:solidFill>
              <a:prstDash val="solid"/>
              <a:headEnd type="none" w="med" len="med"/>
              <a:tailEnd type="none" w="med" len="lg"/>
            </a:ln>
          </p:spPr>
        </p:sp>
        <p:sp>
          <p:nvSpPr>
            <p:cNvPr id="199738" name="直接连接符 199737"/>
            <p:cNvSpPr/>
            <p:nvPr/>
          </p:nvSpPr>
          <p:spPr>
            <a:xfrm rot="3327355" flipH="1" flipV="1">
              <a:off x="3861" y="1766"/>
              <a:ext cx="1" cy="222"/>
            </a:xfrm>
            <a:prstGeom prst="line">
              <a:avLst/>
            </a:prstGeom>
            <a:ln w="25400" cap="flat" cmpd="sng">
              <a:solidFill>
                <a:schemeClr val="accent2"/>
              </a:solidFill>
              <a:prstDash val="solid"/>
              <a:headEnd type="none" w="med" len="med"/>
              <a:tailEnd type="none" w="med" len="lg"/>
            </a:ln>
          </p:spPr>
        </p:sp>
        <p:sp>
          <p:nvSpPr>
            <p:cNvPr id="199739" name="矩形 199738"/>
            <p:cNvSpPr/>
            <p:nvPr/>
          </p:nvSpPr>
          <p:spPr>
            <a:xfrm rot="-23728088">
              <a:off x="3930" y="1692"/>
              <a:ext cx="252"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sp>
        <p:nvSpPr>
          <p:cNvPr id="199740" name="直接连接符 199739"/>
          <p:cNvSpPr/>
          <p:nvPr/>
        </p:nvSpPr>
        <p:spPr>
          <a:xfrm>
            <a:off x="3646488" y="1433280"/>
            <a:ext cx="2200275" cy="0"/>
          </a:xfrm>
          <a:prstGeom prst="line">
            <a:avLst/>
          </a:prstGeom>
          <a:ln w="28575" cap="flat" cmpd="sng">
            <a:solidFill>
              <a:schemeClr val="accent2"/>
            </a:solidFill>
            <a:prstDash val="solid"/>
            <a:headEnd type="none" w="med" len="med"/>
            <a:tailEnd type="none" w="med" len="med"/>
          </a:ln>
        </p:spPr>
      </p:sp>
      <p:sp>
        <p:nvSpPr>
          <p:cNvPr id="199741" name="直接连接符 199740"/>
          <p:cNvSpPr/>
          <p:nvPr/>
        </p:nvSpPr>
        <p:spPr>
          <a:xfrm>
            <a:off x="3741738" y="2414355"/>
            <a:ext cx="2152650" cy="0"/>
          </a:xfrm>
          <a:prstGeom prst="line">
            <a:avLst/>
          </a:prstGeom>
          <a:ln w="28575" cap="flat" cmpd="sng">
            <a:solidFill>
              <a:schemeClr val="tx1"/>
            </a:solidFill>
            <a:prstDash val="solid"/>
            <a:headEnd type="none" w="med" len="med"/>
            <a:tailEnd type="none" w="med" len="med"/>
          </a:ln>
        </p:spPr>
      </p:sp>
      <p:sp>
        <p:nvSpPr>
          <p:cNvPr id="199742" name="直接连接符 199741"/>
          <p:cNvSpPr/>
          <p:nvPr/>
        </p:nvSpPr>
        <p:spPr>
          <a:xfrm>
            <a:off x="3656013" y="3338280"/>
            <a:ext cx="3048000" cy="0"/>
          </a:xfrm>
          <a:prstGeom prst="line">
            <a:avLst/>
          </a:prstGeom>
          <a:ln w="28575" cap="flat" cmpd="sng">
            <a:solidFill>
              <a:schemeClr val="accent2"/>
            </a:solidFill>
            <a:prstDash val="solid"/>
            <a:headEnd type="none" w="med" len="med"/>
            <a:tailEnd type="none" w="med" len="med"/>
          </a:ln>
        </p:spPr>
      </p:sp>
      <p:sp>
        <p:nvSpPr>
          <p:cNvPr id="199743" name="直接连接符 199742"/>
          <p:cNvSpPr/>
          <p:nvPr/>
        </p:nvSpPr>
        <p:spPr>
          <a:xfrm flipV="1">
            <a:off x="6694488" y="2947755"/>
            <a:ext cx="0" cy="390525"/>
          </a:xfrm>
          <a:prstGeom prst="line">
            <a:avLst/>
          </a:prstGeom>
          <a:ln w="28575" cap="flat" cmpd="sng">
            <a:solidFill>
              <a:schemeClr val="accent2"/>
            </a:solidFill>
            <a:prstDash val="solid"/>
            <a:headEnd type="none" w="med" len="med"/>
            <a:tailEnd type="none" w="med" len="med"/>
          </a:ln>
        </p:spPr>
      </p:sp>
      <p:sp>
        <p:nvSpPr>
          <p:cNvPr id="199744" name="直接连接符 199743"/>
          <p:cNvSpPr/>
          <p:nvPr/>
        </p:nvSpPr>
        <p:spPr>
          <a:xfrm>
            <a:off x="3732213" y="4062180"/>
            <a:ext cx="1333500" cy="0"/>
          </a:xfrm>
          <a:prstGeom prst="line">
            <a:avLst/>
          </a:prstGeom>
          <a:ln w="28575" cap="flat" cmpd="sng">
            <a:solidFill>
              <a:schemeClr val="accent2"/>
            </a:solidFill>
            <a:prstDash val="solid"/>
            <a:headEnd type="none" w="med" len="med"/>
            <a:tailEnd type="none" w="med" len="med"/>
          </a:ln>
        </p:spPr>
      </p:sp>
      <p:sp>
        <p:nvSpPr>
          <p:cNvPr id="199745" name="直接连接符 199744"/>
          <p:cNvSpPr/>
          <p:nvPr/>
        </p:nvSpPr>
        <p:spPr>
          <a:xfrm flipV="1">
            <a:off x="5056188" y="3062508"/>
            <a:ext cx="0" cy="1038225"/>
          </a:xfrm>
          <a:prstGeom prst="line">
            <a:avLst/>
          </a:prstGeom>
          <a:ln w="28575" cap="flat" cmpd="sng">
            <a:solidFill>
              <a:schemeClr val="accent2"/>
            </a:solidFill>
            <a:prstDash val="solid"/>
            <a:headEnd type="none" w="med" len="med"/>
            <a:tailEnd type="none" w="med" len="med"/>
          </a:ln>
        </p:spPr>
      </p:sp>
      <p:grpSp>
        <p:nvGrpSpPr>
          <p:cNvPr id="199746" name="组合 199745"/>
          <p:cNvGrpSpPr/>
          <p:nvPr/>
        </p:nvGrpSpPr>
        <p:grpSpPr>
          <a:xfrm>
            <a:off x="4129088" y="2784696"/>
            <a:ext cx="438150" cy="449262"/>
            <a:chOff x="2604" y="653"/>
            <a:chExt cx="276" cy="283"/>
          </a:xfrm>
        </p:grpSpPr>
        <p:sp>
          <p:nvSpPr>
            <p:cNvPr id="199747" name="直接连接符 199746"/>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199748" name="文本框 199747"/>
            <p:cNvSpPr txBox="1"/>
            <p:nvPr/>
          </p:nvSpPr>
          <p:spPr>
            <a:xfrm>
              <a:off x="2630" y="653"/>
              <a:ext cx="117" cy="230"/>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2</a:t>
              </a:r>
              <a:endParaRPr lang="en-US" altLang="zh-CN" b="1" i="1">
                <a:solidFill>
                  <a:srgbClr val="D60093"/>
                </a:solidFill>
                <a:latin typeface="宋体" panose="02010600030101010101" pitchFamily="2" charset="-122"/>
              </a:endParaRPr>
            </a:p>
          </p:txBody>
        </p:sp>
      </p:grpSp>
      <p:grpSp>
        <p:nvGrpSpPr>
          <p:cNvPr id="199749" name="组合 199748"/>
          <p:cNvGrpSpPr/>
          <p:nvPr/>
        </p:nvGrpSpPr>
        <p:grpSpPr>
          <a:xfrm>
            <a:off x="4224338" y="3546696"/>
            <a:ext cx="438150" cy="449262"/>
            <a:chOff x="2604" y="653"/>
            <a:chExt cx="276" cy="283"/>
          </a:xfrm>
        </p:grpSpPr>
        <p:sp>
          <p:nvSpPr>
            <p:cNvPr id="199750" name="直接连接符 199749"/>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199751" name="文本框 199750"/>
            <p:cNvSpPr txBox="1"/>
            <p:nvPr/>
          </p:nvSpPr>
          <p:spPr>
            <a:xfrm>
              <a:off x="2630" y="653"/>
              <a:ext cx="117" cy="230"/>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3</a:t>
              </a:r>
              <a:endParaRPr lang="en-US" altLang="zh-CN" b="1" i="1">
                <a:solidFill>
                  <a:srgbClr val="D60093"/>
                </a:solidFill>
                <a:latin typeface="宋体" panose="02010600030101010101" pitchFamily="2" charset="-122"/>
              </a:endParaRPr>
            </a:p>
          </p:txBody>
        </p:sp>
      </p:grpSp>
      <p:grpSp>
        <p:nvGrpSpPr>
          <p:cNvPr id="199752" name="组合 199751"/>
          <p:cNvGrpSpPr/>
          <p:nvPr/>
        </p:nvGrpSpPr>
        <p:grpSpPr>
          <a:xfrm>
            <a:off x="3957638" y="1813146"/>
            <a:ext cx="438150" cy="468312"/>
            <a:chOff x="2194" y="1361"/>
            <a:chExt cx="276" cy="295"/>
          </a:xfrm>
        </p:grpSpPr>
        <p:sp>
          <p:nvSpPr>
            <p:cNvPr id="199753" name="直接连接符 199752"/>
            <p:cNvSpPr/>
            <p:nvPr/>
          </p:nvSpPr>
          <p:spPr>
            <a:xfrm flipH="1" flipV="1">
              <a:off x="2194" y="1656"/>
              <a:ext cx="276" cy="0"/>
            </a:xfrm>
            <a:prstGeom prst="line">
              <a:avLst/>
            </a:prstGeom>
            <a:ln w="25400" cap="flat" cmpd="sng">
              <a:solidFill>
                <a:srgbClr val="6600FF"/>
              </a:solidFill>
              <a:prstDash val="solid"/>
              <a:headEnd type="none" w="med" len="med"/>
              <a:tailEnd type="stealth" w="med" len="lg"/>
            </a:ln>
          </p:spPr>
        </p:sp>
        <p:sp>
          <p:nvSpPr>
            <p:cNvPr id="199754" name="文本框 199753"/>
            <p:cNvSpPr txBox="1"/>
            <p:nvPr/>
          </p:nvSpPr>
          <p:spPr>
            <a:xfrm>
              <a:off x="2302" y="1361"/>
              <a:ext cx="145" cy="230"/>
            </a:xfrm>
            <a:prstGeom prst="rect">
              <a:avLst/>
            </a:prstGeom>
            <a:noFill/>
            <a:ln w="25400">
              <a:noFill/>
            </a:ln>
          </p:spPr>
          <p:txBody>
            <a:bodyPr wrap="none" lIns="0" tIns="0" rIns="0" bIns="0" anchor="ctr" anchorCtr="0">
              <a:spAutoFit/>
            </a:bodyPr>
            <a:lstStyle/>
            <a:p>
              <a:pPr algn="ctr" eaLnBrk="0" hangingPunct="0"/>
              <a:r>
                <a:rPr lang="en-US" altLang="zh-CN" b="1" i="1" dirty="0" err="1">
                  <a:solidFill>
                    <a:srgbClr val="FF0066"/>
                  </a:solidFill>
                  <a:latin typeface="宋体" panose="02010600030101010101" pitchFamily="2" charset="-122"/>
                </a:rPr>
                <a:t>i</a:t>
              </a:r>
              <a:r>
                <a:rPr lang="en-US" altLang="zh-CN" b="1" baseline="-25000" dirty="0" err="1">
                  <a:solidFill>
                    <a:srgbClr val="FF0066"/>
                  </a:solidFill>
                  <a:latin typeface="宋体" panose="02010600030101010101" pitchFamily="2" charset="-122"/>
                </a:rPr>
                <a:t>N</a:t>
              </a:r>
              <a:endParaRPr lang="en-US" altLang="zh-CN" b="1" i="1">
                <a:solidFill>
                  <a:srgbClr val="FF0066"/>
                </a:solidFill>
                <a:latin typeface="宋体" panose="02010600030101010101" pitchFamily="2" charset="-122"/>
              </a:endParaRPr>
            </a:p>
          </p:txBody>
        </p:sp>
      </p:grpSp>
      <p:grpSp>
        <p:nvGrpSpPr>
          <p:cNvPr id="199755" name="组合 199754"/>
          <p:cNvGrpSpPr/>
          <p:nvPr/>
        </p:nvGrpSpPr>
        <p:grpSpPr>
          <a:xfrm>
            <a:off x="4625975" y="869718"/>
            <a:ext cx="438150" cy="449262"/>
            <a:chOff x="2604" y="653"/>
            <a:chExt cx="276" cy="283"/>
          </a:xfrm>
        </p:grpSpPr>
        <p:sp>
          <p:nvSpPr>
            <p:cNvPr id="199756" name="直接连接符 199755"/>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199757" name="文本框 199756"/>
            <p:cNvSpPr txBox="1"/>
            <p:nvPr/>
          </p:nvSpPr>
          <p:spPr>
            <a:xfrm>
              <a:off x="2630" y="653"/>
              <a:ext cx="117" cy="230"/>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1</a:t>
              </a:r>
              <a:endParaRPr lang="en-US" altLang="zh-CN" b="1" i="1">
                <a:solidFill>
                  <a:srgbClr val="D60093"/>
                </a:solidFill>
                <a:latin typeface="宋体" panose="02010600030101010101" pitchFamily="2" charset="-122"/>
              </a:endParaRPr>
            </a:p>
          </p:txBody>
        </p:sp>
      </p:grpSp>
      <p:sp>
        <p:nvSpPr>
          <p:cNvPr id="199758" name="文本框 199757"/>
          <p:cNvSpPr txBox="1"/>
          <p:nvPr/>
        </p:nvSpPr>
        <p:spPr>
          <a:xfrm>
            <a:off x="6134100" y="2138130"/>
            <a:ext cx="247650" cy="304800"/>
          </a:xfrm>
          <a:prstGeom prst="rect">
            <a:avLst/>
          </a:prstGeom>
          <a:noFill/>
          <a:ln w="28575">
            <a:noFill/>
          </a:ln>
        </p:spPr>
        <p:txBody>
          <a:bodyPr wrap="none" lIns="0" tIns="0" rIns="0" bIns="0" anchor="ctr" anchorCtr="0">
            <a:spAutoFit/>
          </a:bodyPr>
          <a:lstStyle/>
          <a:p>
            <a:pPr algn="ctr"/>
            <a:r>
              <a:rPr lang="en-US" altLang="zh-CN" sz="2000" b="1">
                <a:solidFill>
                  <a:srgbClr val="008000"/>
                </a:solidFill>
                <a:latin typeface="宋体" panose="02010600030101010101" pitchFamily="2" charset="-122"/>
              </a:rPr>
              <a:t>N</a:t>
            </a:r>
            <a:r>
              <a:rPr lang="en-US" altLang="zh-CN" sz="2000" b="1">
                <a:solidFill>
                  <a:srgbClr val="008000"/>
                </a:solidFill>
                <a:latin typeface="宋体" panose="02010600030101010101" pitchFamily="2" charset="-122"/>
                <a:sym typeface="Symbol" panose="05050102010706020507" pitchFamily="18" charset="2"/>
              </a:rPr>
              <a:t></a:t>
            </a:r>
            <a:endParaRPr lang="en-US" altLang="zh-CN" sz="2000" b="1">
              <a:solidFill>
                <a:srgbClr val="008000"/>
              </a:solidFill>
              <a:latin typeface="宋体" panose="02010600030101010101" pitchFamily="2" charset="-122"/>
            </a:endParaRPr>
          </a:p>
        </p:txBody>
      </p:sp>
      <p:graphicFrame>
        <p:nvGraphicFramePr>
          <p:cNvPr id="199759" name="对象 199758"/>
          <p:cNvGraphicFramePr/>
          <p:nvPr>
            <p:extLst>
              <p:ext uri="{D42A27DB-BD31-4B8C-83A1-F6EECF244321}">
                <p14:modId xmlns:p14="http://schemas.microsoft.com/office/powerpoint/2010/main" val="1819320341"/>
              </p:ext>
            </p:extLst>
          </p:nvPr>
        </p:nvGraphicFramePr>
        <p:xfrm>
          <a:off x="5405438" y="1749193"/>
          <a:ext cx="290512" cy="330200"/>
        </p:xfrm>
        <a:graphic>
          <a:graphicData uri="http://schemas.openxmlformats.org/presentationml/2006/ole">
            <mc:AlternateContent xmlns:mc="http://schemas.openxmlformats.org/markup-compatibility/2006">
              <mc:Choice xmlns:v="urn:schemas-microsoft-com:vml" Requires="v">
                <p:oleObj spid="_x0000_s99698" r:id="rId16" imgW="355600" imgH="405765" progId="Equation.3">
                  <p:embed/>
                </p:oleObj>
              </mc:Choice>
              <mc:Fallback>
                <p:oleObj r:id="rId16" imgW="355600" imgH="405765" progId="Equation.3">
                  <p:embed/>
                  <p:pic>
                    <p:nvPicPr>
                      <p:cNvPr id="0" name="图片 99623"/>
                      <p:cNvPicPr/>
                      <p:nvPr/>
                    </p:nvPicPr>
                    <p:blipFill>
                      <a:blip r:embed="rId17"/>
                      <a:stretch>
                        <a:fillRect/>
                      </a:stretch>
                    </p:blipFill>
                    <p:spPr>
                      <a:xfrm>
                        <a:off x="5405438" y="1749193"/>
                        <a:ext cx="290512" cy="330200"/>
                      </a:xfrm>
                      <a:prstGeom prst="rect">
                        <a:avLst/>
                      </a:prstGeom>
                      <a:noFill/>
                      <a:ln w="38100">
                        <a:noFill/>
                        <a:miter/>
                      </a:ln>
                    </p:spPr>
                  </p:pic>
                </p:oleObj>
              </mc:Fallback>
            </mc:AlternateContent>
          </a:graphicData>
        </a:graphic>
      </p:graphicFrame>
      <p:graphicFrame>
        <p:nvGraphicFramePr>
          <p:cNvPr id="199760" name="对象 199759"/>
          <p:cNvGraphicFramePr/>
          <p:nvPr>
            <p:extLst>
              <p:ext uri="{D42A27DB-BD31-4B8C-83A1-F6EECF244321}">
                <p14:modId xmlns:p14="http://schemas.microsoft.com/office/powerpoint/2010/main" val="4260794746"/>
              </p:ext>
            </p:extLst>
          </p:nvPr>
        </p:nvGraphicFramePr>
        <p:xfrm>
          <a:off x="5934075" y="2720743"/>
          <a:ext cx="300038" cy="330200"/>
        </p:xfrm>
        <a:graphic>
          <a:graphicData uri="http://schemas.openxmlformats.org/presentationml/2006/ole">
            <mc:AlternateContent xmlns:mc="http://schemas.openxmlformats.org/markup-compatibility/2006">
              <mc:Choice xmlns:v="urn:schemas-microsoft-com:vml" Requires="v">
                <p:oleObj spid="_x0000_s99699" r:id="rId18" imgW="367665" imgH="405765" progId="Equation.3">
                  <p:embed/>
                </p:oleObj>
              </mc:Choice>
              <mc:Fallback>
                <p:oleObj r:id="rId18" imgW="367665" imgH="405765" progId="Equation.3">
                  <p:embed/>
                  <p:pic>
                    <p:nvPicPr>
                      <p:cNvPr id="0" name="图片 99624"/>
                      <p:cNvPicPr/>
                      <p:nvPr/>
                    </p:nvPicPr>
                    <p:blipFill>
                      <a:blip r:embed="rId19"/>
                      <a:stretch>
                        <a:fillRect/>
                      </a:stretch>
                    </p:blipFill>
                    <p:spPr>
                      <a:xfrm>
                        <a:off x="5934075" y="2720743"/>
                        <a:ext cx="300038" cy="330200"/>
                      </a:xfrm>
                      <a:prstGeom prst="rect">
                        <a:avLst/>
                      </a:prstGeom>
                      <a:noFill/>
                      <a:ln w="38100">
                        <a:noFill/>
                        <a:miter/>
                      </a:ln>
                    </p:spPr>
                  </p:pic>
                </p:oleObj>
              </mc:Fallback>
            </mc:AlternateContent>
          </a:graphicData>
        </a:graphic>
      </p:graphicFrame>
      <p:graphicFrame>
        <p:nvGraphicFramePr>
          <p:cNvPr id="199761" name="对象 199760"/>
          <p:cNvGraphicFramePr/>
          <p:nvPr>
            <p:extLst>
              <p:ext uri="{D42A27DB-BD31-4B8C-83A1-F6EECF244321}">
                <p14:modId xmlns:p14="http://schemas.microsoft.com/office/powerpoint/2010/main" val="3340425091"/>
              </p:ext>
            </p:extLst>
          </p:nvPr>
        </p:nvGraphicFramePr>
        <p:xfrm>
          <a:off x="4962525" y="2473093"/>
          <a:ext cx="301625" cy="330200"/>
        </p:xfrm>
        <a:graphic>
          <a:graphicData uri="http://schemas.openxmlformats.org/presentationml/2006/ole">
            <mc:AlternateContent xmlns:mc="http://schemas.openxmlformats.org/markup-compatibility/2006">
              <mc:Choice xmlns:v="urn:schemas-microsoft-com:vml" Requires="v">
                <p:oleObj spid="_x0000_s99700" r:id="rId20" imgW="367665" imgH="405765" progId="Equation.3">
                  <p:embed/>
                </p:oleObj>
              </mc:Choice>
              <mc:Fallback>
                <p:oleObj r:id="rId20" imgW="367665" imgH="405765" progId="Equation.3">
                  <p:embed/>
                  <p:pic>
                    <p:nvPicPr>
                      <p:cNvPr id="0" name="图片 99625"/>
                      <p:cNvPicPr/>
                      <p:nvPr/>
                    </p:nvPicPr>
                    <p:blipFill>
                      <a:blip r:embed="rId21"/>
                      <a:stretch>
                        <a:fillRect/>
                      </a:stretch>
                    </p:blipFill>
                    <p:spPr>
                      <a:xfrm>
                        <a:off x="4962525" y="2473093"/>
                        <a:ext cx="301625" cy="330200"/>
                      </a:xfrm>
                      <a:prstGeom prst="rect">
                        <a:avLst/>
                      </a:prstGeom>
                      <a:noFill/>
                      <a:ln w="38100">
                        <a:noFill/>
                        <a:miter/>
                      </a:ln>
                    </p:spPr>
                  </p:pic>
                </p:oleObj>
              </mc:Fallback>
            </mc:AlternateContent>
          </a:graphicData>
        </a:graphic>
      </p:graphicFrame>
      <p:sp>
        <p:nvSpPr>
          <p:cNvPr id="199762" name="文本框 199761"/>
          <p:cNvSpPr txBox="1"/>
          <p:nvPr/>
        </p:nvSpPr>
        <p:spPr>
          <a:xfrm>
            <a:off x="74160" y="4226147"/>
            <a:ext cx="2184400" cy="854075"/>
          </a:xfrm>
          <a:prstGeom prst="rect">
            <a:avLst/>
          </a:prstGeom>
          <a:solidFill>
            <a:srgbClr val="DDFFDD">
              <a:alpha val="50000"/>
            </a:srgbClr>
          </a:solidFill>
          <a:ln w="25400">
            <a:noFill/>
          </a:ln>
        </p:spPr>
        <p:txBody>
          <a:bodyPr lIns="0" tIns="0" rIns="0" bIns="0" anchor="ctr" anchorCtr="0">
            <a:spAutoFit/>
          </a:bodyPr>
          <a:lstStyle/>
          <a:p>
            <a:pPr eaLnBrk="0" hangingPunct="0"/>
            <a:r>
              <a:rPr lang="zh-CN" altLang="en-US" sz="2800" b="1" dirty="0">
                <a:solidFill>
                  <a:schemeClr val="accent2"/>
                </a:solidFill>
                <a:latin typeface="Times New Roman" panose="02020603050405020304" pitchFamily="18" charset="0"/>
              </a:rPr>
              <a:t>每相负载中的电流为</a:t>
            </a:r>
            <a:r>
              <a:rPr lang="en-US" altLang="zh-CN" sz="2800" b="1" dirty="0">
                <a:solidFill>
                  <a:schemeClr val="accent2"/>
                </a:solidFill>
                <a:latin typeface="Times New Roman" panose="02020603050405020304" pitchFamily="18" charset="0"/>
              </a:rPr>
              <a:t>:</a:t>
            </a:r>
          </a:p>
        </p:txBody>
      </p:sp>
      <p:graphicFrame>
        <p:nvGraphicFramePr>
          <p:cNvPr id="199763" name="对象 199762"/>
          <p:cNvGraphicFramePr/>
          <p:nvPr>
            <p:extLst>
              <p:ext uri="{D42A27DB-BD31-4B8C-83A1-F6EECF244321}">
                <p14:modId xmlns:p14="http://schemas.microsoft.com/office/powerpoint/2010/main" val="3743280383"/>
              </p:ext>
            </p:extLst>
          </p:nvPr>
        </p:nvGraphicFramePr>
        <p:xfrm>
          <a:off x="336550" y="5108343"/>
          <a:ext cx="1041400" cy="876300"/>
        </p:xfrm>
        <a:graphic>
          <a:graphicData uri="http://schemas.openxmlformats.org/presentationml/2006/ole">
            <mc:AlternateContent xmlns:mc="http://schemas.openxmlformats.org/markup-compatibility/2006">
              <mc:Choice xmlns:v="urn:schemas-microsoft-com:vml" Requires="v">
                <p:oleObj spid="_x0000_s99701" r:id="rId22" imgW="1040765" imgH="875665" progId="Equation.3">
                  <p:embed/>
                </p:oleObj>
              </mc:Choice>
              <mc:Fallback>
                <p:oleObj r:id="rId22" imgW="1040765" imgH="875665" progId="Equation.3">
                  <p:embed/>
                  <p:pic>
                    <p:nvPicPr>
                      <p:cNvPr id="0" name="图片 99626"/>
                      <p:cNvPicPr/>
                      <p:nvPr/>
                    </p:nvPicPr>
                    <p:blipFill>
                      <a:blip r:embed="rId23"/>
                      <a:stretch>
                        <a:fillRect/>
                      </a:stretch>
                    </p:blipFill>
                    <p:spPr>
                      <a:xfrm>
                        <a:off x="336550" y="5108343"/>
                        <a:ext cx="1041400" cy="876300"/>
                      </a:xfrm>
                      <a:prstGeom prst="rect">
                        <a:avLst/>
                      </a:prstGeom>
                      <a:noFill/>
                      <a:ln w="38100">
                        <a:noFill/>
                        <a:miter/>
                      </a:ln>
                    </p:spPr>
                  </p:pic>
                </p:oleObj>
              </mc:Fallback>
            </mc:AlternateContent>
          </a:graphicData>
        </a:graphic>
      </p:graphicFrame>
      <p:graphicFrame>
        <p:nvGraphicFramePr>
          <p:cNvPr id="199764" name="对象 199763"/>
          <p:cNvGraphicFramePr/>
          <p:nvPr>
            <p:extLst>
              <p:ext uri="{D42A27DB-BD31-4B8C-83A1-F6EECF244321}">
                <p14:modId xmlns:p14="http://schemas.microsoft.com/office/powerpoint/2010/main" val="3200629194"/>
              </p:ext>
            </p:extLst>
          </p:nvPr>
        </p:nvGraphicFramePr>
        <p:xfrm>
          <a:off x="1441450" y="5127393"/>
          <a:ext cx="1079500" cy="876300"/>
        </p:xfrm>
        <a:graphic>
          <a:graphicData uri="http://schemas.openxmlformats.org/presentationml/2006/ole">
            <mc:AlternateContent xmlns:mc="http://schemas.openxmlformats.org/markup-compatibility/2006">
              <mc:Choice xmlns:v="urn:schemas-microsoft-com:vml" Requires="v">
                <p:oleObj spid="_x0000_s99702" r:id="rId24" imgW="1079500" imgH="876300" progId="Equation.3">
                  <p:embed/>
                </p:oleObj>
              </mc:Choice>
              <mc:Fallback>
                <p:oleObj r:id="rId24" imgW="1079500" imgH="876300" progId="Equation.3">
                  <p:embed/>
                  <p:pic>
                    <p:nvPicPr>
                      <p:cNvPr id="0" name="图片 99627"/>
                      <p:cNvPicPr/>
                      <p:nvPr/>
                    </p:nvPicPr>
                    <p:blipFill>
                      <a:blip r:embed="rId25"/>
                      <a:stretch>
                        <a:fillRect/>
                      </a:stretch>
                    </p:blipFill>
                    <p:spPr>
                      <a:xfrm>
                        <a:off x="1441450" y="5127393"/>
                        <a:ext cx="1079500" cy="876300"/>
                      </a:xfrm>
                      <a:prstGeom prst="rect">
                        <a:avLst/>
                      </a:prstGeom>
                      <a:noFill/>
                      <a:ln w="38100">
                        <a:noFill/>
                        <a:miter/>
                      </a:ln>
                    </p:spPr>
                  </p:pic>
                </p:oleObj>
              </mc:Fallback>
            </mc:AlternateContent>
          </a:graphicData>
        </a:graphic>
      </p:graphicFrame>
      <p:graphicFrame>
        <p:nvGraphicFramePr>
          <p:cNvPr id="199765" name="对象 199764"/>
          <p:cNvGraphicFramePr/>
          <p:nvPr>
            <p:extLst>
              <p:ext uri="{D42A27DB-BD31-4B8C-83A1-F6EECF244321}">
                <p14:modId xmlns:p14="http://schemas.microsoft.com/office/powerpoint/2010/main" val="2562818648"/>
              </p:ext>
            </p:extLst>
          </p:nvPr>
        </p:nvGraphicFramePr>
        <p:xfrm>
          <a:off x="298450" y="6003693"/>
          <a:ext cx="1079500" cy="876300"/>
        </p:xfrm>
        <a:graphic>
          <a:graphicData uri="http://schemas.openxmlformats.org/presentationml/2006/ole">
            <mc:AlternateContent xmlns:mc="http://schemas.openxmlformats.org/markup-compatibility/2006">
              <mc:Choice xmlns:v="urn:schemas-microsoft-com:vml" Requires="v">
                <p:oleObj spid="_x0000_s99703" r:id="rId26" imgW="1079500" imgH="876300" progId="Equation.3">
                  <p:embed/>
                </p:oleObj>
              </mc:Choice>
              <mc:Fallback>
                <p:oleObj r:id="rId26" imgW="1079500" imgH="876300" progId="Equation.3">
                  <p:embed/>
                  <p:pic>
                    <p:nvPicPr>
                      <p:cNvPr id="0" name="图片 99628"/>
                      <p:cNvPicPr/>
                      <p:nvPr/>
                    </p:nvPicPr>
                    <p:blipFill>
                      <a:blip r:embed="rId27"/>
                      <a:stretch>
                        <a:fillRect/>
                      </a:stretch>
                    </p:blipFill>
                    <p:spPr>
                      <a:xfrm>
                        <a:off x="298450" y="6003693"/>
                        <a:ext cx="1079500" cy="876300"/>
                      </a:xfrm>
                      <a:prstGeom prst="rect">
                        <a:avLst/>
                      </a:prstGeom>
                      <a:noFill/>
                      <a:ln w="38100">
                        <a:noFill/>
                        <a:miter/>
                      </a:ln>
                    </p:spPr>
                  </p:pic>
                </p:oleObj>
              </mc:Fallback>
            </mc:AlternateContent>
          </a:graphicData>
        </a:graphic>
      </p:graphicFrame>
      <p:sp>
        <p:nvSpPr>
          <p:cNvPr id="199766" name="文本框 199765"/>
          <p:cNvSpPr txBox="1"/>
          <p:nvPr/>
        </p:nvSpPr>
        <p:spPr>
          <a:xfrm>
            <a:off x="2533650" y="4611455"/>
            <a:ext cx="3062288" cy="427038"/>
          </a:xfrm>
          <a:prstGeom prst="rect">
            <a:avLst/>
          </a:prstGeom>
          <a:solidFill>
            <a:srgbClr val="D9FFFF">
              <a:alpha val="50000"/>
            </a:srgbClr>
          </a:solidFill>
          <a:ln w="25400">
            <a:noFill/>
          </a:ln>
        </p:spPr>
        <p:txBody>
          <a:bodyPr wrap="none" lIns="0" tIns="0" rIns="0" bIns="0" anchor="ctr" anchorCtr="0">
            <a:spAutoFit/>
          </a:bodyPr>
          <a:lstStyle/>
          <a:p>
            <a:pPr eaLnBrk="0" hangingPunct="0"/>
            <a:r>
              <a:rPr lang="zh-CN" altLang="en-US" sz="2800" b="1" dirty="0">
                <a:solidFill>
                  <a:srgbClr val="D60093"/>
                </a:solidFill>
                <a:latin typeface="Times New Roman" panose="02020603050405020304" pitchFamily="18" charset="0"/>
              </a:rPr>
              <a:t> 中性线中的电流为</a:t>
            </a:r>
            <a:r>
              <a:rPr lang="en-US" altLang="zh-CN" sz="2800" b="1">
                <a:solidFill>
                  <a:srgbClr val="D60093"/>
                </a:solidFill>
                <a:latin typeface="Times New Roman" panose="02020603050405020304" pitchFamily="18" charset="0"/>
              </a:rPr>
              <a:t>:</a:t>
            </a:r>
          </a:p>
        </p:txBody>
      </p:sp>
      <p:graphicFrame>
        <p:nvGraphicFramePr>
          <p:cNvPr id="199767" name="对象 199766"/>
          <p:cNvGraphicFramePr/>
          <p:nvPr>
            <p:extLst>
              <p:ext uri="{D42A27DB-BD31-4B8C-83A1-F6EECF244321}">
                <p14:modId xmlns:p14="http://schemas.microsoft.com/office/powerpoint/2010/main" val="3159284349"/>
              </p:ext>
            </p:extLst>
          </p:nvPr>
        </p:nvGraphicFramePr>
        <p:xfrm>
          <a:off x="3060700" y="5097230"/>
          <a:ext cx="2209800" cy="419100"/>
        </p:xfrm>
        <a:graphic>
          <a:graphicData uri="http://schemas.openxmlformats.org/presentationml/2006/ole">
            <mc:AlternateContent xmlns:mc="http://schemas.openxmlformats.org/markup-compatibility/2006">
              <mc:Choice xmlns:v="urn:schemas-microsoft-com:vml" Requires="v">
                <p:oleObj spid="_x0000_s99704" r:id="rId28" imgW="2209800" imgH="419100" progId="Equation.3">
                  <p:embed/>
                </p:oleObj>
              </mc:Choice>
              <mc:Fallback>
                <p:oleObj r:id="rId28" imgW="2209800" imgH="419100" progId="Equation.3">
                  <p:embed/>
                  <p:pic>
                    <p:nvPicPr>
                      <p:cNvPr id="0" name="图片 99629"/>
                      <p:cNvPicPr/>
                      <p:nvPr/>
                    </p:nvPicPr>
                    <p:blipFill>
                      <a:blip r:embed="rId29">
                        <a:clrChange>
                          <a:clrFrom>
                            <a:srgbClr val="000000"/>
                          </a:clrFrom>
                          <a:clrTo>
                            <a:srgbClr val="D60093"/>
                          </a:clrTo>
                        </a:clrChange>
                      </a:blip>
                      <a:stretch>
                        <a:fillRect/>
                      </a:stretch>
                    </p:blipFill>
                    <p:spPr>
                      <a:xfrm>
                        <a:off x="3060700" y="5097230"/>
                        <a:ext cx="2209800" cy="419100"/>
                      </a:xfrm>
                      <a:prstGeom prst="rect">
                        <a:avLst/>
                      </a:prstGeom>
                      <a:noFill/>
                      <a:ln w="38100">
                        <a:noFill/>
                        <a:miter/>
                      </a:ln>
                    </p:spPr>
                  </p:pic>
                </p:oleObj>
              </mc:Fallback>
            </mc:AlternateContent>
          </a:graphicData>
        </a:graphic>
      </p:graphicFrame>
      <p:sp>
        <p:nvSpPr>
          <p:cNvPr id="199768" name="文本框 199767"/>
          <p:cNvSpPr txBox="1"/>
          <p:nvPr/>
        </p:nvSpPr>
        <p:spPr>
          <a:xfrm>
            <a:off x="2743200" y="5544905"/>
            <a:ext cx="2495550" cy="427038"/>
          </a:xfrm>
          <a:prstGeom prst="rect">
            <a:avLst/>
          </a:prstGeom>
          <a:solidFill>
            <a:srgbClr val="FFE7F3">
              <a:alpha val="50000"/>
            </a:srgbClr>
          </a:solidFill>
          <a:ln w="25400">
            <a:noFill/>
          </a:ln>
        </p:spPr>
        <p:txBody>
          <a:bodyPr wrap="none" lIns="0" tIns="0" rIns="0" bIns="0" anchor="ctr" anchorCtr="0">
            <a:spAutoFit/>
          </a:bodyPr>
          <a:lstStyle/>
          <a:p>
            <a:pPr eaLnBrk="0" hangingPunct="0"/>
            <a:r>
              <a:rPr lang="zh-CN" altLang="en-US" sz="2800" b="1" dirty="0">
                <a:solidFill>
                  <a:srgbClr val="008000"/>
                </a:solidFill>
                <a:latin typeface="Times New Roman" panose="02020603050405020304" pitchFamily="18" charset="0"/>
              </a:rPr>
              <a:t>若负载对称，即</a:t>
            </a:r>
            <a:endParaRPr lang="zh-CN" altLang="en-US" sz="2800" b="1">
              <a:solidFill>
                <a:srgbClr val="008000"/>
              </a:solidFill>
              <a:latin typeface="Times New Roman" panose="02020603050405020304" pitchFamily="18" charset="0"/>
            </a:endParaRPr>
          </a:p>
        </p:txBody>
      </p:sp>
      <p:sp>
        <p:nvSpPr>
          <p:cNvPr id="199769" name="直接连接符 199768"/>
          <p:cNvSpPr/>
          <p:nvPr/>
        </p:nvSpPr>
        <p:spPr>
          <a:xfrm>
            <a:off x="7002463" y="4849580"/>
            <a:ext cx="1371600" cy="0"/>
          </a:xfrm>
          <a:prstGeom prst="line">
            <a:avLst/>
          </a:prstGeom>
          <a:ln w="38100" cap="flat" cmpd="sng">
            <a:solidFill>
              <a:srgbClr val="FF6600"/>
            </a:solidFill>
            <a:prstDash val="solid"/>
            <a:headEnd type="none" w="med" len="med"/>
            <a:tailEnd type="stealth" w="med" len="lg"/>
          </a:ln>
        </p:spPr>
      </p:sp>
      <p:sp>
        <p:nvSpPr>
          <p:cNvPr id="199770" name="直接连接符 199769"/>
          <p:cNvSpPr/>
          <p:nvPr/>
        </p:nvSpPr>
        <p:spPr>
          <a:xfrm rot="14357162">
            <a:off x="5926138" y="4267421"/>
            <a:ext cx="1371600" cy="1587"/>
          </a:xfrm>
          <a:prstGeom prst="line">
            <a:avLst/>
          </a:prstGeom>
          <a:ln w="38100" cap="flat" cmpd="sng">
            <a:solidFill>
              <a:srgbClr val="FF0066"/>
            </a:solidFill>
            <a:prstDash val="solid"/>
            <a:headEnd type="none" w="med" len="med"/>
            <a:tailEnd type="stealth" w="med" len="lg"/>
          </a:ln>
        </p:spPr>
      </p:sp>
      <p:sp>
        <p:nvSpPr>
          <p:cNvPr id="199771" name="直接连接符 199770"/>
          <p:cNvSpPr/>
          <p:nvPr/>
        </p:nvSpPr>
        <p:spPr>
          <a:xfrm rot="7413853">
            <a:off x="5945188" y="5381393"/>
            <a:ext cx="1371600" cy="1587"/>
          </a:xfrm>
          <a:prstGeom prst="line">
            <a:avLst/>
          </a:prstGeom>
          <a:ln w="38100" cap="flat" cmpd="sng">
            <a:solidFill>
              <a:srgbClr val="008000"/>
            </a:solidFill>
            <a:prstDash val="solid"/>
            <a:headEnd type="none" w="med" len="med"/>
            <a:tailEnd type="stealth" w="med" len="lg"/>
          </a:ln>
        </p:spPr>
      </p:sp>
      <p:grpSp>
        <p:nvGrpSpPr>
          <p:cNvPr id="199772" name="组合 199771"/>
          <p:cNvGrpSpPr/>
          <p:nvPr/>
        </p:nvGrpSpPr>
        <p:grpSpPr>
          <a:xfrm>
            <a:off x="8345488" y="4535255"/>
            <a:ext cx="322262" cy="501650"/>
            <a:chOff x="5184" y="1338"/>
            <a:chExt cx="203" cy="316"/>
          </a:xfrm>
        </p:grpSpPr>
        <p:sp>
          <p:nvSpPr>
            <p:cNvPr id="199773" name="文本框 199772"/>
            <p:cNvSpPr txBox="1"/>
            <p:nvPr/>
          </p:nvSpPr>
          <p:spPr>
            <a:xfrm>
              <a:off x="5184" y="1424"/>
              <a:ext cx="203" cy="230"/>
            </a:xfrm>
            <a:prstGeom prst="rect">
              <a:avLst/>
            </a:prstGeom>
            <a:noFill/>
            <a:ln w="38100">
              <a:noFill/>
            </a:ln>
          </p:spPr>
          <p:txBody>
            <a:bodyPr wrap="none" lIns="0" tIns="0" rIns="0" bIns="0" anchor="t" anchorCtr="0">
              <a:spAutoFit/>
            </a:bodyPr>
            <a:lstStyle/>
            <a:p>
              <a:r>
                <a:rPr lang="en-US" altLang="zh-CN" b="1" i="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endParaRPr lang="en-US" altLang="zh-CN" b="1">
                <a:solidFill>
                  <a:srgbClr val="FF6600"/>
                </a:solidFill>
                <a:latin typeface="宋体" panose="02010600030101010101" pitchFamily="2" charset="-122"/>
              </a:endParaRPr>
            </a:p>
          </p:txBody>
        </p:sp>
        <p:sp>
          <p:nvSpPr>
            <p:cNvPr id="199774" name="文本框 199773"/>
            <p:cNvSpPr txBox="1"/>
            <p:nvPr/>
          </p:nvSpPr>
          <p:spPr>
            <a:xfrm>
              <a:off x="5256" y="1338"/>
              <a:ext cx="50" cy="173"/>
            </a:xfrm>
            <a:prstGeom prst="rect">
              <a:avLst/>
            </a:prstGeom>
            <a:noFill/>
            <a:ln w="38100">
              <a:noFill/>
            </a:ln>
          </p:spPr>
          <p:txBody>
            <a:bodyPr wrap="none" lIns="0" tIns="0" rIns="0" bIns="0" anchor="t" anchorCtr="0">
              <a:spAutoFit/>
            </a:bodyPr>
            <a:lstStyle/>
            <a:p>
              <a:r>
                <a:rPr lang="en-US" altLang="zh-CN" sz="1800" b="1">
                  <a:solidFill>
                    <a:srgbClr val="FF6600"/>
                  </a:solidFill>
                  <a:latin typeface="宋体" panose="02010600030101010101" pitchFamily="2" charset="-122"/>
                </a:rPr>
                <a:t>•</a:t>
              </a:r>
              <a:endParaRPr lang="en-US" altLang="zh-CN" sz="2000" b="1">
                <a:solidFill>
                  <a:srgbClr val="FF6600"/>
                </a:solidFill>
                <a:latin typeface="宋体" panose="02010600030101010101" pitchFamily="2" charset="-122"/>
              </a:endParaRPr>
            </a:p>
          </p:txBody>
        </p:sp>
      </p:grpSp>
      <p:grpSp>
        <p:nvGrpSpPr>
          <p:cNvPr id="199775" name="组合 199774"/>
          <p:cNvGrpSpPr/>
          <p:nvPr/>
        </p:nvGrpSpPr>
        <p:grpSpPr>
          <a:xfrm>
            <a:off x="6402388" y="3209693"/>
            <a:ext cx="322262" cy="501650"/>
            <a:chOff x="3633" y="666"/>
            <a:chExt cx="203" cy="316"/>
          </a:xfrm>
        </p:grpSpPr>
        <p:sp>
          <p:nvSpPr>
            <p:cNvPr id="199776" name="文本框 199775"/>
            <p:cNvSpPr txBox="1"/>
            <p:nvPr/>
          </p:nvSpPr>
          <p:spPr>
            <a:xfrm>
              <a:off x="3633" y="752"/>
              <a:ext cx="203" cy="230"/>
            </a:xfrm>
            <a:prstGeom prst="rect">
              <a:avLst/>
            </a:prstGeom>
            <a:noFill/>
            <a:ln w="38100">
              <a:noFill/>
            </a:ln>
          </p:spPr>
          <p:txBody>
            <a:bodyPr wrap="none" lIns="0" tIns="0" rIns="0" bIns="0" anchor="t" anchorCtr="0">
              <a:spAutoFit/>
            </a:bodyPr>
            <a:lstStyle/>
            <a:p>
              <a:r>
                <a:rPr lang="en-US" altLang="zh-CN" b="1" i="1">
                  <a:solidFill>
                    <a:srgbClr val="FF0066"/>
                  </a:solidFill>
                  <a:latin typeface="宋体" panose="02010600030101010101" pitchFamily="2" charset="-122"/>
                </a:rPr>
                <a:t>U</a:t>
              </a:r>
              <a:r>
                <a:rPr lang="en-US" altLang="zh-CN" b="1" baseline="-25000">
                  <a:solidFill>
                    <a:srgbClr val="FF0066"/>
                  </a:solidFill>
                  <a:latin typeface="宋体" panose="02010600030101010101" pitchFamily="2" charset="-122"/>
                </a:rPr>
                <a:t>3</a:t>
              </a:r>
              <a:endParaRPr lang="en-US" altLang="zh-CN" b="1">
                <a:solidFill>
                  <a:srgbClr val="FF0066"/>
                </a:solidFill>
                <a:latin typeface="宋体" panose="02010600030101010101" pitchFamily="2" charset="-122"/>
              </a:endParaRPr>
            </a:p>
          </p:txBody>
        </p:sp>
        <p:sp>
          <p:nvSpPr>
            <p:cNvPr id="199777" name="文本框 199776"/>
            <p:cNvSpPr txBox="1"/>
            <p:nvPr/>
          </p:nvSpPr>
          <p:spPr>
            <a:xfrm>
              <a:off x="3705" y="666"/>
              <a:ext cx="50" cy="173"/>
            </a:xfrm>
            <a:prstGeom prst="rect">
              <a:avLst/>
            </a:prstGeom>
            <a:noFill/>
            <a:ln w="38100">
              <a:noFill/>
            </a:ln>
          </p:spPr>
          <p:txBody>
            <a:bodyPr wrap="none" lIns="0" tIns="0" rIns="0" bIns="0" anchor="t" anchorCtr="0">
              <a:spAutoFit/>
            </a:bodyPr>
            <a:lstStyle/>
            <a:p>
              <a:r>
                <a:rPr lang="en-US" altLang="zh-CN" sz="1800" b="1">
                  <a:solidFill>
                    <a:srgbClr val="FF0066"/>
                  </a:solidFill>
                  <a:latin typeface="宋体" panose="02010600030101010101" pitchFamily="2" charset="-122"/>
                </a:rPr>
                <a:t>•</a:t>
              </a:r>
              <a:endParaRPr lang="en-US" altLang="zh-CN" sz="2000" b="1">
                <a:solidFill>
                  <a:srgbClr val="FF0066"/>
                </a:solidFill>
                <a:latin typeface="宋体" panose="02010600030101010101" pitchFamily="2" charset="-122"/>
              </a:endParaRPr>
            </a:p>
          </p:txBody>
        </p:sp>
      </p:grpSp>
      <p:grpSp>
        <p:nvGrpSpPr>
          <p:cNvPr id="199778" name="组合 199777"/>
          <p:cNvGrpSpPr/>
          <p:nvPr/>
        </p:nvGrpSpPr>
        <p:grpSpPr>
          <a:xfrm>
            <a:off x="5716588" y="5563955"/>
            <a:ext cx="322262" cy="501650"/>
            <a:chOff x="3696" y="2202"/>
            <a:chExt cx="203" cy="316"/>
          </a:xfrm>
        </p:grpSpPr>
        <p:sp>
          <p:nvSpPr>
            <p:cNvPr id="199779" name="文本框 199778"/>
            <p:cNvSpPr txBox="1"/>
            <p:nvPr/>
          </p:nvSpPr>
          <p:spPr>
            <a:xfrm>
              <a:off x="3696" y="2288"/>
              <a:ext cx="203" cy="230"/>
            </a:xfrm>
            <a:prstGeom prst="rect">
              <a:avLst/>
            </a:prstGeom>
            <a:noFill/>
            <a:ln w="38100">
              <a:noFill/>
            </a:ln>
          </p:spPr>
          <p:txBody>
            <a:bodyPr wrap="none" lIns="0" tIns="0" rIns="0" bIns="0" anchor="t" anchorCtr="0">
              <a:spAutoFit/>
            </a:bodyPr>
            <a:lstStyle/>
            <a:p>
              <a:r>
                <a:rPr lang="en-US" altLang="zh-CN" b="1" i="1">
                  <a:solidFill>
                    <a:srgbClr val="008000"/>
                  </a:solidFill>
                  <a:latin typeface="宋体" panose="02010600030101010101" pitchFamily="2" charset="-122"/>
                </a:rPr>
                <a:t>U</a:t>
              </a:r>
              <a:r>
                <a:rPr lang="en-US" altLang="zh-CN" b="1" baseline="-25000">
                  <a:solidFill>
                    <a:srgbClr val="008000"/>
                  </a:solidFill>
                  <a:latin typeface="宋体" panose="02010600030101010101" pitchFamily="2" charset="-122"/>
                </a:rPr>
                <a:t>2</a:t>
              </a:r>
              <a:endParaRPr lang="en-US" altLang="zh-CN" b="1">
                <a:solidFill>
                  <a:srgbClr val="008000"/>
                </a:solidFill>
                <a:latin typeface="宋体" panose="02010600030101010101" pitchFamily="2" charset="-122"/>
              </a:endParaRPr>
            </a:p>
          </p:txBody>
        </p:sp>
        <p:sp>
          <p:nvSpPr>
            <p:cNvPr id="199780" name="文本框 199779"/>
            <p:cNvSpPr txBox="1"/>
            <p:nvPr/>
          </p:nvSpPr>
          <p:spPr>
            <a:xfrm>
              <a:off x="3768" y="2202"/>
              <a:ext cx="50" cy="173"/>
            </a:xfrm>
            <a:prstGeom prst="rect">
              <a:avLst/>
            </a:prstGeom>
            <a:noFill/>
            <a:ln w="38100">
              <a:noFill/>
            </a:ln>
          </p:spPr>
          <p:txBody>
            <a:bodyPr wrap="none" lIns="0" tIns="0" rIns="0" bIns="0" anchor="t" anchorCtr="0">
              <a:spAutoFit/>
            </a:bodyPr>
            <a:lstStyle/>
            <a:p>
              <a:r>
                <a:rPr lang="en-US" altLang="zh-CN" sz="1800" b="1">
                  <a:solidFill>
                    <a:srgbClr val="008000"/>
                  </a:solidFill>
                  <a:latin typeface="宋体" panose="02010600030101010101" pitchFamily="2" charset="-122"/>
                </a:rPr>
                <a:t>•</a:t>
              </a:r>
              <a:endParaRPr lang="en-US" altLang="zh-CN" sz="2000" b="1">
                <a:solidFill>
                  <a:srgbClr val="008000"/>
                </a:solidFill>
                <a:latin typeface="宋体" panose="02010600030101010101" pitchFamily="2" charset="-122"/>
              </a:endParaRPr>
            </a:p>
          </p:txBody>
        </p:sp>
      </p:grpSp>
      <p:sp>
        <p:nvSpPr>
          <p:cNvPr id="199781" name="直接连接符 199780"/>
          <p:cNvSpPr/>
          <p:nvPr/>
        </p:nvSpPr>
        <p:spPr>
          <a:xfrm flipH="1" flipV="1">
            <a:off x="6840538" y="3935180"/>
            <a:ext cx="152400" cy="914400"/>
          </a:xfrm>
          <a:prstGeom prst="line">
            <a:avLst/>
          </a:prstGeom>
          <a:ln w="38100" cap="flat" cmpd="sng">
            <a:solidFill>
              <a:srgbClr val="FF0066"/>
            </a:solidFill>
            <a:prstDash val="solid"/>
            <a:headEnd type="none" w="med" len="med"/>
            <a:tailEnd type="stealth" w="med" len="lg"/>
          </a:ln>
        </p:spPr>
      </p:sp>
      <p:grpSp>
        <p:nvGrpSpPr>
          <p:cNvPr id="199782" name="组合 199781"/>
          <p:cNvGrpSpPr/>
          <p:nvPr/>
        </p:nvGrpSpPr>
        <p:grpSpPr>
          <a:xfrm>
            <a:off x="6897688" y="3566880"/>
            <a:ext cx="220662" cy="501650"/>
            <a:chOff x="4992" y="1071"/>
            <a:chExt cx="139" cy="316"/>
          </a:xfrm>
        </p:grpSpPr>
        <p:sp>
          <p:nvSpPr>
            <p:cNvPr id="199783" name="文本框 199782"/>
            <p:cNvSpPr txBox="1"/>
            <p:nvPr/>
          </p:nvSpPr>
          <p:spPr>
            <a:xfrm>
              <a:off x="4992" y="1157"/>
              <a:ext cx="139" cy="230"/>
            </a:xfrm>
            <a:prstGeom prst="rect">
              <a:avLst/>
            </a:prstGeom>
            <a:noFill/>
            <a:ln w="38100">
              <a:noFill/>
            </a:ln>
          </p:spPr>
          <p:txBody>
            <a:bodyPr wrap="none" lIns="0" tIns="0" rIns="0" bIns="0" anchor="t" anchorCtr="0">
              <a:spAutoFit/>
            </a:bodyPr>
            <a:lstStyle/>
            <a:p>
              <a:r>
                <a:rPr lang="en-US" altLang="zh-CN" b="1" i="1">
                  <a:solidFill>
                    <a:srgbClr val="FF0066"/>
                  </a:solidFill>
                  <a:latin typeface="宋体" panose="02010600030101010101" pitchFamily="2" charset="-122"/>
                </a:rPr>
                <a:t>I</a:t>
              </a:r>
              <a:r>
                <a:rPr lang="en-US" altLang="zh-CN" b="1" baseline="-25000">
                  <a:solidFill>
                    <a:srgbClr val="FF0066"/>
                  </a:solidFill>
                  <a:latin typeface="宋体" panose="02010600030101010101" pitchFamily="2" charset="-122"/>
                </a:rPr>
                <a:t>3</a:t>
              </a:r>
              <a:endParaRPr lang="en-US" altLang="zh-CN" b="1">
                <a:solidFill>
                  <a:srgbClr val="FF0066"/>
                </a:solidFill>
                <a:latin typeface="宋体" panose="02010600030101010101" pitchFamily="2" charset="-122"/>
              </a:endParaRPr>
            </a:p>
          </p:txBody>
        </p:sp>
        <p:sp>
          <p:nvSpPr>
            <p:cNvPr id="199784" name="文本框 199783"/>
            <p:cNvSpPr txBox="1"/>
            <p:nvPr/>
          </p:nvSpPr>
          <p:spPr>
            <a:xfrm>
              <a:off x="5040" y="1071"/>
              <a:ext cx="50" cy="173"/>
            </a:xfrm>
            <a:prstGeom prst="rect">
              <a:avLst/>
            </a:prstGeom>
            <a:noFill/>
            <a:ln w="38100">
              <a:noFill/>
            </a:ln>
          </p:spPr>
          <p:txBody>
            <a:bodyPr wrap="none" lIns="0" tIns="0" rIns="0" bIns="0" anchor="t" anchorCtr="0">
              <a:spAutoFit/>
            </a:bodyPr>
            <a:lstStyle/>
            <a:p>
              <a:r>
                <a:rPr lang="en-US" altLang="zh-CN" sz="1800" b="1">
                  <a:solidFill>
                    <a:srgbClr val="FF0066"/>
                  </a:solidFill>
                  <a:latin typeface="宋体" panose="02010600030101010101" pitchFamily="2" charset="-122"/>
                </a:rPr>
                <a:t>•</a:t>
              </a:r>
            </a:p>
          </p:txBody>
        </p:sp>
      </p:grpSp>
      <p:sp>
        <p:nvSpPr>
          <p:cNvPr id="199785" name="直接连接符 199784"/>
          <p:cNvSpPr/>
          <p:nvPr/>
        </p:nvSpPr>
        <p:spPr>
          <a:xfrm rot="7246345" flipH="1" flipV="1">
            <a:off x="7372350" y="4595580"/>
            <a:ext cx="152400" cy="914400"/>
          </a:xfrm>
          <a:prstGeom prst="line">
            <a:avLst/>
          </a:prstGeom>
          <a:ln w="38100" cap="flat" cmpd="sng">
            <a:solidFill>
              <a:srgbClr val="FF6600"/>
            </a:solidFill>
            <a:prstDash val="solid"/>
            <a:headEnd type="none" w="med" len="med"/>
            <a:tailEnd type="stealth" w="med" len="lg"/>
          </a:ln>
        </p:spPr>
      </p:sp>
      <p:sp>
        <p:nvSpPr>
          <p:cNvPr id="199786" name="直接连接符 199785"/>
          <p:cNvSpPr/>
          <p:nvPr/>
        </p:nvSpPr>
        <p:spPr>
          <a:xfrm rot="14867371" flipH="1" flipV="1">
            <a:off x="6457950" y="4633680"/>
            <a:ext cx="152400" cy="914400"/>
          </a:xfrm>
          <a:prstGeom prst="line">
            <a:avLst/>
          </a:prstGeom>
          <a:ln w="38100" cap="flat" cmpd="sng">
            <a:solidFill>
              <a:srgbClr val="008000"/>
            </a:solidFill>
            <a:prstDash val="solid"/>
            <a:headEnd type="none" w="med" len="med"/>
            <a:tailEnd type="stealth" w="med" len="lg"/>
          </a:ln>
        </p:spPr>
      </p:sp>
      <p:grpSp>
        <p:nvGrpSpPr>
          <p:cNvPr id="199787" name="组合 199786"/>
          <p:cNvGrpSpPr/>
          <p:nvPr/>
        </p:nvGrpSpPr>
        <p:grpSpPr>
          <a:xfrm>
            <a:off x="7677150" y="5182955"/>
            <a:ext cx="220663" cy="501650"/>
            <a:chOff x="4944" y="2314"/>
            <a:chExt cx="139" cy="316"/>
          </a:xfrm>
        </p:grpSpPr>
        <p:sp>
          <p:nvSpPr>
            <p:cNvPr id="199788" name="文本框 199787"/>
            <p:cNvSpPr txBox="1"/>
            <p:nvPr/>
          </p:nvSpPr>
          <p:spPr>
            <a:xfrm>
              <a:off x="4944" y="2400"/>
              <a:ext cx="139" cy="230"/>
            </a:xfrm>
            <a:prstGeom prst="rect">
              <a:avLst/>
            </a:prstGeom>
            <a:noFill/>
            <a:ln w="38100">
              <a:noFill/>
            </a:ln>
          </p:spPr>
          <p:txBody>
            <a:bodyPr wrap="none" lIns="0" tIns="0" rIns="0" bIns="0" anchor="t" anchorCtr="0">
              <a:spAutoFit/>
            </a:bodyPr>
            <a:lstStyle/>
            <a:p>
              <a:r>
                <a:rPr lang="en-US" altLang="zh-CN" b="1" i="1">
                  <a:solidFill>
                    <a:srgbClr val="FF6600"/>
                  </a:solidFill>
                  <a:latin typeface="宋体" panose="02010600030101010101" pitchFamily="2" charset="-122"/>
                </a:rPr>
                <a:t>I</a:t>
              </a:r>
              <a:r>
                <a:rPr lang="en-US" altLang="zh-CN" b="1" baseline="-25000">
                  <a:solidFill>
                    <a:srgbClr val="FF6600"/>
                  </a:solidFill>
                  <a:latin typeface="宋体" panose="02010600030101010101" pitchFamily="2" charset="-122"/>
                </a:rPr>
                <a:t>1</a:t>
              </a:r>
              <a:endParaRPr lang="en-US" altLang="zh-CN" b="1">
                <a:solidFill>
                  <a:srgbClr val="FF6600"/>
                </a:solidFill>
                <a:latin typeface="宋体" panose="02010600030101010101" pitchFamily="2" charset="-122"/>
              </a:endParaRPr>
            </a:p>
          </p:txBody>
        </p:sp>
        <p:sp>
          <p:nvSpPr>
            <p:cNvPr id="199789" name="文本框 199788"/>
            <p:cNvSpPr txBox="1"/>
            <p:nvPr/>
          </p:nvSpPr>
          <p:spPr>
            <a:xfrm>
              <a:off x="4980" y="2314"/>
              <a:ext cx="50" cy="173"/>
            </a:xfrm>
            <a:prstGeom prst="rect">
              <a:avLst/>
            </a:prstGeom>
            <a:noFill/>
            <a:ln w="38100">
              <a:noFill/>
            </a:ln>
          </p:spPr>
          <p:txBody>
            <a:bodyPr wrap="none" lIns="0" tIns="0" rIns="0" bIns="0" anchor="t" anchorCtr="0">
              <a:spAutoFit/>
            </a:bodyPr>
            <a:lstStyle/>
            <a:p>
              <a:r>
                <a:rPr lang="en-US" altLang="zh-CN" sz="1800" b="1">
                  <a:solidFill>
                    <a:srgbClr val="FF6600"/>
                  </a:solidFill>
                  <a:latin typeface="宋体" panose="02010600030101010101" pitchFamily="2" charset="-122"/>
                </a:rPr>
                <a:t>•</a:t>
              </a:r>
            </a:p>
          </p:txBody>
        </p:sp>
      </p:grpSp>
      <p:grpSp>
        <p:nvGrpSpPr>
          <p:cNvPr id="199790" name="组合 199789"/>
          <p:cNvGrpSpPr/>
          <p:nvPr/>
        </p:nvGrpSpPr>
        <p:grpSpPr>
          <a:xfrm>
            <a:off x="5791200" y="4649555"/>
            <a:ext cx="220663" cy="501650"/>
            <a:chOff x="4992" y="1071"/>
            <a:chExt cx="139" cy="316"/>
          </a:xfrm>
        </p:grpSpPr>
        <p:sp>
          <p:nvSpPr>
            <p:cNvPr id="199791" name="文本框 199790"/>
            <p:cNvSpPr txBox="1"/>
            <p:nvPr/>
          </p:nvSpPr>
          <p:spPr>
            <a:xfrm>
              <a:off x="4992" y="1157"/>
              <a:ext cx="139" cy="230"/>
            </a:xfrm>
            <a:prstGeom prst="rect">
              <a:avLst/>
            </a:prstGeom>
            <a:noFill/>
            <a:ln w="38100">
              <a:noFill/>
            </a:ln>
          </p:spPr>
          <p:txBody>
            <a:bodyPr wrap="none" lIns="0" tIns="0" rIns="0" bIns="0" anchor="t" anchorCtr="0">
              <a:spAutoFit/>
            </a:bodyPr>
            <a:lstStyle/>
            <a:p>
              <a:r>
                <a:rPr lang="en-US" altLang="zh-CN" b="1" i="1">
                  <a:solidFill>
                    <a:srgbClr val="008000"/>
                  </a:solidFill>
                  <a:latin typeface="宋体" panose="02010600030101010101" pitchFamily="2" charset="-122"/>
                </a:rPr>
                <a:t>I</a:t>
              </a:r>
              <a:r>
                <a:rPr lang="en-US" altLang="zh-CN" b="1" baseline="-25000">
                  <a:solidFill>
                    <a:srgbClr val="008000"/>
                  </a:solidFill>
                  <a:latin typeface="宋体" panose="02010600030101010101" pitchFamily="2" charset="-122"/>
                </a:rPr>
                <a:t>2</a:t>
              </a:r>
              <a:endParaRPr lang="en-US" altLang="zh-CN" b="1">
                <a:solidFill>
                  <a:srgbClr val="008000"/>
                </a:solidFill>
                <a:latin typeface="宋体" panose="02010600030101010101" pitchFamily="2" charset="-122"/>
              </a:endParaRPr>
            </a:p>
          </p:txBody>
        </p:sp>
        <p:sp>
          <p:nvSpPr>
            <p:cNvPr id="199792" name="文本框 199791"/>
            <p:cNvSpPr txBox="1"/>
            <p:nvPr/>
          </p:nvSpPr>
          <p:spPr>
            <a:xfrm>
              <a:off x="5040" y="1071"/>
              <a:ext cx="50" cy="173"/>
            </a:xfrm>
            <a:prstGeom prst="rect">
              <a:avLst/>
            </a:prstGeom>
            <a:noFill/>
            <a:ln w="38100">
              <a:noFill/>
            </a:ln>
          </p:spPr>
          <p:txBody>
            <a:bodyPr wrap="none" lIns="0" tIns="0" rIns="0" bIns="0" anchor="t" anchorCtr="0">
              <a:spAutoFit/>
            </a:bodyPr>
            <a:lstStyle/>
            <a:p>
              <a:r>
                <a:rPr lang="en-US" altLang="zh-CN" sz="1800" b="1">
                  <a:solidFill>
                    <a:srgbClr val="008000"/>
                  </a:solidFill>
                  <a:latin typeface="宋体" panose="02010600030101010101" pitchFamily="2" charset="-122"/>
                </a:rPr>
                <a:t>•</a:t>
              </a:r>
            </a:p>
          </p:txBody>
        </p:sp>
      </p:grpSp>
      <p:sp>
        <p:nvSpPr>
          <p:cNvPr id="199793" name="文本框 199792"/>
          <p:cNvSpPr txBox="1"/>
          <p:nvPr/>
        </p:nvSpPr>
        <p:spPr>
          <a:xfrm>
            <a:off x="7448550" y="4703530"/>
            <a:ext cx="184150" cy="365125"/>
          </a:xfrm>
          <a:prstGeom prst="rect">
            <a:avLst/>
          </a:prstGeom>
          <a:noFill/>
          <a:ln w="38100">
            <a:noFill/>
          </a:ln>
        </p:spPr>
        <p:txBody>
          <a:bodyPr wrap="none" lIns="0" tIns="0" rIns="0" bIns="0" anchor="t" anchorCtr="0">
            <a:spAutoFit/>
          </a:bodyPr>
          <a:lstStyle/>
          <a:p>
            <a:r>
              <a:rPr lang="zh-CN" altLang="en-US" b="1" i="1">
                <a:latin typeface="宋体" panose="02010600030101010101" pitchFamily="2" charset="-122"/>
                <a:sym typeface="Symbol" panose="05050102010706020507" pitchFamily="18" charset="2"/>
              </a:rPr>
              <a:t></a:t>
            </a:r>
          </a:p>
        </p:txBody>
      </p:sp>
      <p:sp>
        <p:nvSpPr>
          <p:cNvPr id="199794" name="任意多边形 199793"/>
          <p:cNvSpPr/>
          <p:nvPr/>
        </p:nvSpPr>
        <p:spPr>
          <a:xfrm>
            <a:off x="7353300" y="4862280"/>
            <a:ext cx="76200" cy="152400"/>
          </a:xfrm>
          <a:custGeom>
            <a:avLst/>
            <a:gdLst/>
            <a:ahLst/>
            <a:cxnLst/>
            <a:rect l="0" t="0" r="0" b="0"/>
            <a:pathLst>
              <a:path w="48" h="96">
                <a:moveTo>
                  <a:pt x="48" y="0"/>
                </a:moveTo>
                <a:lnTo>
                  <a:pt x="36" y="60"/>
                </a:lnTo>
                <a:lnTo>
                  <a:pt x="0" y="96"/>
                </a:lnTo>
              </a:path>
            </a:pathLst>
          </a:custGeom>
          <a:noFill/>
          <a:ln w="19050" cap="flat" cmpd="sng">
            <a:solidFill>
              <a:srgbClr val="FF6699">
                <a:alpha val="100000"/>
              </a:srgbClr>
            </a:solidFill>
            <a:prstDash val="solid"/>
            <a:headEnd type="none" w="med" len="med"/>
            <a:tailEnd type="none" w="med" len="med"/>
          </a:ln>
        </p:spPr>
        <p:txBody>
          <a:bodyPr/>
          <a:lstStyle/>
          <a:p>
            <a:endParaRPr lang="zh-CN" altLang="en-US"/>
          </a:p>
        </p:txBody>
      </p:sp>
      <p:sp>
        <p:nvSpPr>
          <p:cNvPr id="199795" name="文本框 199794"/>
          <p:cNvSpPr txBox="1"/>
          <p:nvPr/>
        </p:nvSpPr>
        <p:spPr>
          <a:xfrm>
            <a:off x="6400800" y="4970230"/>
            <a:ext cx="184150" cy="365125"/>
          </a:xfrm>
          <a:prstGeom prst="rect">
            <a:avLst/>
          </a:prstGeom>
          <a:noFill/>
          <a:ln w="38100">
            <a:noFill/>
          </a:ln>
        </p:spPr>
        <p:txBody>
          <a:bodyPr wrap="none" lIns="0" tIns="0" rIns="0" bIns="0" anchor="t" anchorCtr="0">
            <a:spAutoFit/>
          </a:bodyPr>
          <a:lstStyle/>
          <a:p>
            <a:r>
              <a:rPr lang="zh-CN" altLang="en-US" b="1" i="1">
                <a:latin typeface="宋体" panose="02010600030101010101" pitchFamily="2" charset="-122"/>
                <a:sym typeface="Symbol" panose="05050102010706020507" pitchFamily="18" charset="2"/>
              </a:rPr>
              <a:t></a:t>
            </a:r>
          </a:p>
        </p:txBody>
      </p:sp>
      <p:sp>
        <p:nvSpPr>
          <p:cNvPr id="199796" name="任意多边形 199795"/>
          <p:cNvSpPr/>
          <p:nvPr/>
        </p:nvSpPr>
        <p:spPr>
          <a:xfrm rot="16200000" flipH="1" flipV="1">
            <a:off x="6667500" y="4995630"/>
            <a:ext cx="76200" cy="152400"/>
          </a:xfrm>
          <a:custGeom>
            <a:avLst/>
            <a:gdLst/>
            <a:ahLst/>
            <a:cxnLst/>
            <a:rect l="0" t="0" r="0" b="0"/>
            <a:pathLst>
              <a:path w="48" h="96">
                <a:moveTo>
                  <a:pt x="48" y="0"/>
                </a:moveTo>
                <a:lnTo>
                  <a:pt x="36" y="60"/>
                </a:lnTo>
                <a:lnTo>
                  <a:pt x="0" y="96"/>
                </a:lnTo>
              </a:path>
            </a:pathLst>
          </a:custGeom>
          <a:noFill/>
          <a:ln w="19050" cap="flat" cmpd="sng">
            <a:solidFill>
              <a:srgbClr val="FF6699">
                <a:alpha val="100000"/>
              </a:srgbClr>
            </a:solidFill>
            <a:prstDash val="solid"/>
            <a:headEnd type="none" w="med" len="med"/>
            <a:tailEnd type="none" w="med" len="med"/>
          </a:ln>
        </p:spPr>
        <p:txBody>
          <a:bodyPr/>
          <a:lstStyle/>
          <a:p>
            <a:endParaRPr lang="zh-CN" altLang="en-US"/>
          </a:p>
        </p:txBody>
      </p:sp>
      <p:sp>
        <p:nvSpPr>
          <p:cNvPr id="199797" name="任意多边形 199796"/>
          <p:cNvSpPr/>
          <p:nvPr/>
        </p:nvSpPr>
        <p:spPr>
          <a:xfrm rot="10800000">
            <a:off x="6838950" y="4443180"/>
            <a:ext cx="76200" cy="152400"/>
          </a:xfrm>
          <a:custGeom>
            <a:avLst/>
            <a:gdLst/>
            <a:ahLst/>
            <a:cxnLst/>
            <a:rect l="0" t="0" r="0" b="0"/>
            <a:pathLst>
              <a:path w="48" h="96">
                <a:moveTo>
                  <a:pt x="48" y="0"/>
                </a:moveTo>
                <a:lnTo>
                  <a:pt x="36" y="60"/>
                </a:lnTo>
                <a:lnTo>
                  <a:pt x="0" y="96"/>
                </a:lnTo>
              </a:path>
            </a:pathLst>
          </a:custGeom>
          <a:noFill/>
          <a:ln w="19050" cap="flat" cmpd="sng">
            <a:solidFill>
              <a:srgbClr val="FF6699">
                <a:alpha val="100000"/>
              </a:srgbClr>
            </a:solidFill>
            <a:prstDash val="solid"/>
            <a:headEnd type="none" w="med" len="med"/>
            <a:tailEnd type="none" w="med" len="med"/>
          </a:ln>
        </p:spPr>
        <p:txBody>
          <a:bodyPr/>
          <a:lstStyle/>
          <a:p>
            <a:endParaRPr lang="zh-CN" altLang="en-US"/>
          </a:p>
        </p:txBody>
      </p:sp>
      <p:sp>
        <p:nvSpPr>
          <p:cNvPr id="199798" name="文本框 199797"/>
          <p:cNvSpPr txBox="1"/>
          <p:nvPr/>
        </p:nvSpPr>
        <p:spPr>
          <a:xfrm>
            <a:off x="6610350" y="3998680"/>
            <a:ext cx="184150" cy="365125"/>
          </a:xfrm>
          <a:prstGeom prst="rect">
            <a:avLst/>
          </a:prstGeom>
          <a:noFill/>
          <a:ln w="38100">
            <a:noFill/>
          </a:ln>
        </p:spPr>
        <p:txBody>
          <a:bodyPr wrap="none" lIns="0" tIns="0" rIns="0" bIns="0" anchor="t" anchorCtr="0">
            <a:spAutoFit/>
          </a:bodyPr>
          <a:lstStyle/>
          <a:p>
            <a:r>
              <a:rPr lang="zh-CN" altLang="en-US" b="1" i="1">
                <a:latin typeface="宋体" panose="02010600030101010101" pitchFamily="2" charset="-122"/>
                <a:sym typeface="Symbol" panose="05050102010706020507" pitchFamily="18" charset="2"/>
              </a:rPr>
              <a:t></a:t>
            </a:r>
          </a:p>
        </p:txBody>
      </p:sp>
      <p:sp>
        <p:nvSpPr>
          <p:cNvPr id="199799" name="矩形 199798"/>
          <p:cNvSpPr/>
          <p:nvPr/>
        </p:nvSpPr>
        <p:spPr>
          <a:xfrm>
            <a:off x="6353175" y="5929080"/>
            <a:ext cx="2136775" cy="365125"/>
          </a:xfrm>
          <a:prstGeom prst="rect">
            <a:avLst/>
          </a:prstGeom>
          <a:noFill/>
          <a:ln w="9525">
            <a:noFill/>
          </a:ln>
        </p:spPr>
        <p:txBody>
          <a:bodyPr wrap="none" lIns="0" tIns="0" rIns="0" bIns="0" anchor="t" anchorCtr="0">
            <a:spAutoFit/>
          </a:bodyPr>
          <a:lstStyle/>
          <a:p>
            <a:pPr eaLnBrk="0" hangingPunct="0"/>
            <a:r>
              <a:rPr lang="zh-CN" altLang="en-US" b="1" dirty="0">
                <a:latin typeface="Times New Roman" panose="02020603050405020304" pitchFamily="18" charset="0"/>
              </a:rPr>
              <a:t>对称负载相量图</a:t>
            </a:r>
          </a:p>
        </p:txBody>
      </p:sp>
      <p:graphicFrame>
        <p:nvGraphicFramePr>
          <p:cNvPr id="199800" name="对象 199799"/>
          <p:cNvGraphicFramePr/>
          <p:nvPr>
            <p:extLst>
              <p:ext uri="{D42A27DB-BD31-4B8C-83A1-F6EECF244321}">
                <p14:modId xmlns:p14="http://schemas.microsoft.com/office/powerpoint/2010/main" val="2540369186"/>
              </p:ext>
            </p:extLst>
          </p:nvPr>
        </p:nvGraphicFramePr>
        <p:xfrm>
          <a:off x="2635250" y="6487880"/>
          <a:ext cx="2755900" cy="419100"/>
        </p:xfrm>
        <a:graphic>
          <a:graphicData uri="http://schemas.openxmlformats.org/presentationml/2006/ole">
            <mc:AlternateContent xmlns:mc="http://schemas.openxmlformats.org/markup-compatibility/2006">
              <mc:Choice xmlns:v="urn:schemas-microsoft-com:vml" Requires="v">
                <p:oleObj spid="_x0000_s99705" r:id="rId30" imgW="2755900" imgH="419100" progId="Equation.3">
                  <p:embed/>
                </p:oleObj>
              </mc:Choice>
              <mc:Fallback>
                <p:oleObj r:id="rId30" imgW="2755900" imgH="419100" progId="Equation.3">
                  <p:embed/>
                  <p:pic>
                    <p:nvPicPr>
                      <p:cNvPr id="0" name="图片 99630"/>
                      <p:cNvPicPr/>
                      <p:nvPr/>
                    </p:nvPicPr>
                    <p:blipFill>
                      <a:blip r:embed="rId31">
                        <a:clrChange>
                          <a:clrFrom>
                            <a:srgbClr val="000000"/>
                          </a:clrFrom>
                          <a:clrTo>
                            <a:srgbClr val="D60093"/>
                          </a:clrTo>
                        </a:clrChange>
                      </a:blip>
                      <a:stretch>
                        <a:fillRect/>
                      </a:stretch>
                    </p:blipFill>
                    <p:spPr>
                      <a:xfrm>
                        <a:off x="2635250" y="6487880"/>
                        <a:ext cx="2755900" cy="419100"/>
                      </a:xfrm>
                      <a:prstGeom prst="rect">
                        <a:avLst/>
                      </a:prstGeom>
                      <a:noFill/>
                      <a:ln w="38100">
                        <a:noFill/>
                        <a:miter/>
                      </a:ln>
                    </p:spPr>
                  </p:pic>
                </p:oleObj>
              </mc:Fallback>
            </mc:AlternateContent>
          </a:graphicData>
        </a:graphic>
      </p:graphicFrame>
      <p:sp>
        <p:nvSpPr>
          <p:cNvPr id="199801" name="矩形 199800"/>
          <p:cNvSpPr/>
          <p:nvPr/>
        </p:nvSpPr>
        <p:spPr>
          <a:xfrm>
            <a:off x="5457825" y="6443430"/>
            <a:ext cx="3368675" cy="365125"/>
          </a:xfrm>
          <a:prstGeom prst="rect">
            <a:avLst/>
          </a:prstGeom>
          <a:noFill/>
          <a:ln w="9525">
            <a:noFill/>
          </a:ln>
        </p:spPr>
        <p:txBody>
          <a:bodyPr wrap="none" lIns="0" tIns="0" rIns="0" bIns="0" anchor="t" anchorCtr="0">
            <a:spAutoFit/>
          </a:bodyPr>
          <a:lstStyle/>
          <a:p>
            <a:r>
              <a:rPr lang="zh-CN" altLang="en-US" b="1" dirty="0">
                <a:solidFill>
                  <a:srgbClr val="D60093"/>
                </a:solidFill>
                <a:effectLst>
                  <a:outerShdw blurRad="38100" dist="38100" dir="2700000">
                    <a:srgbClr val="C0C0C0"/>
                  </a:outerShdw>
                </a:effectLst>
                <a:latin typeface="Times New Roman" panose="02020603050405020304" pitchFamily="18" charset="0"/>
              </a:rPr>
              <a:t>对称负载可以去掉中线。</a:t>
            </a:r>
          </a:p>
        </p:txBody>
      </p:sp>
      <p:sp>
        <p:nvSpPr>
          <p:cNvPr id="199802" name="矩形 199801"/>
          <p:cNvSpPr/>
          <p:nvPr/>
        </p:nvSpPr>
        <p:spPr>
          <a:xfrm>
            <a:off x="3714750" y="2309580"/>
            <a:ext cx="2076450" cy="152400"/>
          </a:xfrm>
          <a:prstGeom prst="rect">
            <a:avLst/>
          </a:prstGeom>
          <a:solidFill>
            <a:srgbClr val="EBF7FF"/>
          </a:solidFill>
          <a:ln w="9525">
            <a:noFill/>
          </a:ln>
        </p:spPr>
        <p:txBody>
          <a:bodyPr/>
          <a:lstStyle/>
          <a:p>
            <a:endParaRPr lang="zh-CN" altLang="en-US"/>
          </a:p>
        </p:txBody>
      </p:sp>
      <p:sp>
        <p:nvSpPr>
          <p:cNvPr id="199803" name="椭圆 199802"/>
          <p:cNvSpPr/>
          <p:nvPr/>
        </p:nvSpPr>
        <p:spPr>
          <a:xfrm>
            <a:off x="4781550" y="1424208"/>
            <a:ext cx="2209800" cy="2228850"/>
          </a:xfrm>
          <a:prstGeom prst="ellipse">
            <a:avLst/>
          </a:prstGeom>
          <a:solidFill>
            <a:srgbClr val="F3FFF3">
              <a:alpha val="50000"/>
            </a:srgbClr>
          </a:solidFill>
          <a:ln w="28575" cap="rnd" cmpd="sng">
            <a:solidFill>
              <a:srgbClr val="339966"/>
            </a:solidFill>
            <a:prstDash val="sysDot"/>
            <a:headEnd type="none" w="med" len="med"/>
            <a:tailEnd type="none" w="med" len="med"/>
          </a:ln>
        </p:spPr>
        <p:txBody>
          <a:bodyPr/>
          <a:lstStyle/>
          <a:p>
            <a:endParaRPr lang="zh-CN" altLang="en-US"/>
          </a:p>
        </p:txBody>
      </p:sp>
      <p:sp>
        <p:nvSpPr>
          <p:cNvPr id="199804" name="圆角矩形标注 199803"/>
          <p:cNvSpPr/>
          <p:nvPr/>
        </p:nvSpPr>
        <p:spPr>
          <a:xfrm>
            <a:off x="7353300" y="2976330"/>
            <a:ext cx="1543050" cy="857250"/>
          </a:xfrm>
          <a:prstGeom prst="wedgeRoundRectCallout">
            <a:avLst>
              <a:gd name="adj1" fmla="val -85907"/>
              <a:gd name="adj2" fmla="val -58519"/>
              <a:gd name="adj3" fmla="val 16667"/>
            </a:avLst>
          </a:prstGeom>
          <a:solidFill>
            <a:srgbClr val="D1FFD1">
              <a:alpha val="50000"/>
            </a:srgbClr>
          </a:solidFill>
          <a:ln w="9525" cap="flat" cmpd="sng">
            <a:solidFill>
              <a:srgbClr val="CC99FF"/>
            </a:solidFill>
            <a:prstDash val="solid"/>
            <a:miter/>
            <a:headEnd type="none" w="med" len="med"/>
            <a:tailEnd type="none" w="med" len="med"/>
          </a:ln>
        </p:spPr>
        <p:txBody>
          <a:bodyPr lIns="0" tIns="0" rIns="0" bIns="0"/>
          <a:lstStyle/>
          <a:p>
            <a:pPr algn="ctr"/>
            <a:r>
              <a:rPr lang="zh-CN" altLang="en-US" b="1" dirty="0">
                <a:solidFill>
                  <a:srgbClr val="663300"/>
                </a:solidFill>
                <a:latin typeface="Times New Roman" panose="02020603050405020304" pitchFamily="18" charset="0"/>
              </a:rPr>
              <a:t>三相交流电动机</a:t>
            </a:r>
            <a:endParaRPr lang="zh-CN" altLang="en-US" b="1">
              <a:solidFill>
                <a:srgbClr val="663300"/>
              </a:solidFill>
              <a:latin typeface="Times New Roman" panose="02020603050405020304" pitchFamily="18" charset="0"/>
            </a:endParaRPr>
          </a:p>
        </p:txBody>
      </p:sp>
      <p:grpSp>
        <p:nvGrpSpPr>
          <p:cNvPr id="199805" name="组合 199804"/>
          <p:cNvGrpSpPr/>
          <p:nvPr/>
        </p:nvGrpSpPr>
        <p:grpSpPr>
          <a:xfrm>
            <a:off x="7067550" y="1896830"/>
            <a:ext cx="1771650" cy="379413"/>
            <a:chOff x="700" y="2368"/>
            <a:chExt cx="1344" cy="311"/>
          </a:xfrm>
        </p:grpSpPr>
        <p:graphicFrame>
          <p:nvGraphicFramePr>
            <p:cNvPr id="199806" name="对象 199805"/>
            <p:cNvGraphicFramePr/>
            <p:nvPr/>
          </p:nvGraphicFramePr>
          <p:xfrm>
            <a:off x="700" y="2368"/>
            <a:ext cx="1344" cy="311"/>
          </p:xfrm>
          <a:graphic>
            <a:graphicData uri="http://schemas.openxmlformats.org/presentationml/2006/ole">
              <mc:AlternateContent xmlns:mc="http://schemas.openxmlformats.org/markup-compatibility/2006">
                <mc:Choice xmlns:v="urn:schemas-microsoft-com:vml" Requires="v">
                  <p:oleObj spid="_x0000_s99706" r:id="rId32" imgW="2132965" imgH="495300" progId="Equation.3">
                    <p:embed/>
                  </p:oleObj>
                </mc:Choice>
                <mc:Fallback>
                  <p:oleObj r:id="rId32" imgW="2132965" imgH="495300" progId="Equation.3">
                    <p:embed/>
                    <p:pic>
                      <p:nvPicPr>
                        <p:cNvPr id="0" name="图片 99631"/>
                        <p:cNvPicPr/>
                        <p:nvPr/>
                      </p:nvPicPr>
                      <p:blipFill>
                        <a:blip r:embed="rId33"/>
                        <a:stretch>
                          <a:fillRect/>
                        </a:stretch>
                      </p:blipFill>
                      <p:spPr>
                        <a:xfrm>
                          <a:off x="700" y="2368"/>
                          <a:ext cx="1344" cy="311"/>
                        </a:xfrm>
                        <a:prstGeom prst="rect">
                          <a:avLst/>
                        </a:prstGeom>
                        <a:noFill/>
                        <a:ln w="38100">
                          <a:noFill/>
                          <a:miter/>
                        </a:ln>
                      </p:spPr>
                    </p:pic>
                  </p:oleObj>
                </mc:Fallback>
              </mc:AlternateContent>
            </a:graphicData>
          </a:graphic>
        </p:graphicFrame>
        <p:grpSp>
          <p:nvGrpSpPr>
            <p:cNvPr id="199807" name="组合 199806"/>
            <p:cNvGrpSpPr/>
            <p:nvPr/>
          </p:nvGrpSpPr>
          <p:grpSpPr>
            <a:xfrm>
              <a:off x="1429" y="2432"/>
              <a:ext cx="525" cy="204"/>
              <a:chOff x="3337" y="2120"/>
              <a:chExt cx="525" cy="204"/>
            </a:xfrm>
          </p:grpSpPr>
          <p:sp>
            <p:nvSpPr>
              <p:cNvPr id="199808" name="直接连接符 199807"/>
              <p:cNvSpPr/>
              <p:nvPr/>
            </p:nvSpPr>
            <p:spPr>
              <a:xfrm flipH="1">
                <a:off x="3337" y="2120"/>
                <a:ext cx="132" cy="204"/>
              </a:xfrm>
              <a:prstGeom prst="line">
                <a:avLst/>
              </a:prstGeom>
              <a:ln w="28575" cap="flat" cmpd="sng">
                <a:solidFill>
                  <a:schemeClr val="tx2"/>
                </a:solidFill>
                <a:prstDash val="solid"/>
                <a:headEnd type="none" w="med" len="med"/>
                <a:tailEnd type="none" w="med" len="med"/>
              </a:ln>
            </p:spPr>
          </p:sp>
          <p:sp>
            <p:nvSpPr>
              <p:cNvPr id="199809" name="直接连接符 199808"/>
              <p:cNvSpPr/>
              <p:nvPr/>
            </p:nvSpPr>
            <p:spPr>
              <a:xfrm>
                <a:off x="3337" y="2324"/>
                <a:ext cx="525" cy="0"/>
              </a:xfrm>
              <a:prstGeom prst="line">
                <a:avLst/>
              </a:prstGeom>
              <a:ln w="28575" cap="flat" cmpd="sng">
                <a:solidFill>
                  <a:schemeClr val="tx2"/>
                </a:solidFill>
                <a:prstDash val="solid"/>
                <a:headEnd type="none" w="med" len="med"/>
                <a:tailEnd type="none" w="med" len="med"/>
              </a:ln>
            </p:spPr>
          </p:sp>
        </p:grpSp>
      </p:grpSp>
      <p:grpSp>
        <p:nvGrpSpPr>
          <p:cNvPr id="199810" name="组合 199809"/>
          <p:cNvGrpSpPr/>
          <p:nvPr/>
        </p:nvGrpSpPr>
        <p:grpSpPr>
          <a:xfrm>
            <a:off x="6838950" y="1376130"/>
            <a:ext cx="2076450" cy="360363"/>
            <a:chOff x="600" y="2016"/>
            <a:chExt cx="1536" cy="311"/>
          </a:xfrm>
        </p:grpSpPr>
        <p:graphicFrame>
          <p:nvGraphicFramePr>
            <p:cNvPr id="199811" name="对象 199810"/>
            <p:cNvGraphicFramePr/>
            <p:nvPr/>
          </p:nvGraphicFramePr>
          <p:xfrm>
            <a:off x="600" y="2016"/>
            <a:ext cx="1536" cy="311"/>
          </p:xfrm>
          <a:graphic>
            <a:graphicData uri="http://schemas.openxmlformats.org/presentationml/2006/ole">
              <mc:AlternateContent xmlns:mc="http://schemas.openxmlformats.org/markup-compatibility/2006">
                <mc:Choice xmlns:v="urn:schemas-microsoft-com:vml" Requires="v">
                  <p:oleObj spid="_x0000_s99707" r:id="rId34" imgW="2437130" imgH="495300" progId="Equation.3">
                    <p:embed/>
                  </p:oleObj>
                </mc:Choice>
                <mc:Fallback>
                  <p:oleObj r:id="rId34" imgW="2437130" imgH="495300" progId="Equation.3">
                    <p:embed/>
                    <p:pic>
                      <p:nvPicPr>
                        <p:cNvPr id="0" name="图片 99632"/>
                        <p:cNvPicPr/>
                        <p:nvPr/>
                      </p:nvPicPr>
                      <p:blipFill>
                        <a:blip r:embed="rId35"/>
                        <a:stretch>
                          <a:fillRect/>
                        </a:stretch>
                      </p:blipFill>
                      <p:spPr>
                        <a:xfrm>
                          <a:off x="600" y="2016"/>
                          <a:ext cx="1536" cy="311"/>
                        </a:xfrm>
                        <a:prstGeom prst="rect">
                          <a:avLst/>
                        </a:prstGeom>
                        <a:noFill/>
                        <a:ln w="38100">
                          <a:noFill/>
                          <a:miter/>
                        </a:ln>
                      </p:spPr>
                    </p:pic>
                  </p:oleObj>
                </mc:Fallback>
              </mc:AlternateContent>
            </a:graphicData>
          </a:graphic>
        </p:graphicFrame>
        <p:grpSp>
          <p:nvGrpSpPr>
            <p:cNvPr id="199812" name="组合 199811"/>
            <p:cNvGrpSpPr/>
            <p:nvPr/>
          </p:nvGrpSpPr>
          <p:grpSpPr>
            <a:xfrm>
              <a:off x="1336" y="2072"/>
              <a:ext cx="744" cy="204"/>
              <a:chOff x="1660" y="1016"/>
              <a:chExt cx="636" cy="204"/>
            </a:xfrm>
          </p:grpSpPr>
          <p:sp>
            <p:nvSpPr>
              <p:cNvPr id="199813" name="直接连接符 199812"/>
              <p:cNvSpPr/>
              <p:nvPr/>
            </p:nvSpPr>
            <p:spPr>
              <a:xfrm flipH="1">
                <a:off x="1660" y="1016"/>
                <a:ext cx="132" cy="204"/>
              </a:xfrm>
              <a:prstGeom prst="line">
                <a:avLst/>
              </a:prstGeom>
              <a:ln w="28575" cap="flat" cmpd="sng">
                <a:solidFill>
                  <a:schemeClr val="tx2"/>
                </a:solidFill>
                <a:prstDash val="solid"/>
                <a:headEnd type="none" w="med" len="med"/>
                <a:tailEnd type="none" w="med" len="med"/>
              </a:ln>
            </p:spPr>
          </p:sp>
          <p:sp>
            <p:nvSpPr>
              <p:cNvPr id="199814" name="直接连接符 199813"/>
              <p:cNvSpPr/>
              <p:nvPr/>
            </p:nvSpPr>
            <p:spPr>
              <a:xfrm>
                <a:off x="1660" y="1220"/>
                <a:ext cx="636" cy="0"/>
              </a:xfrm>
              <a:prstGeom prst="line">
                <a:avLst/>
              </a:prstGeom>
              <a:ln w="28575" cap="flat" cmpd="sng">
                <a:solidFill>
                  <a:schemeClr val="tx1"/>
                </a:solidFill>
                <a:prstDash val="solid"/>
                <a:headEnd type="none" w="med" len="med"/>
                <a:tailEnd type="none" w="med" len="med"/>
              </a:ln>
            </p:spPr>
          </p:sp>
        </p:grpSp>
      </p:grpSp>
      <p:grpSp>
        <p:nvGrpSpPr>
          <p:cNvPr id="199815" name="组合 199814"/>
          <p:cNvGrpSpPr/>
          <p:nvPr/>
        </p:nvGrpSpPr>
        <p:grpSpPr>
          <a:xfrm>
            <a:off x="6877050" y="822093"/>
            <a:ext cx="1511300" cy="400050"/>
            <a:chOff x="792" y="1679"/>
            <a:chExt cx="1108" cy="312"/>
          </a:xfrm>
        </p:grpSpPr>
        <p:graphicFrame>
          <p:nvGraphicFramePr>
            <p:cNvPr id="199816" name="对象 199815"/>
            <p:cNvGraphicFramePr/>
            <p:nvPr/>
          </p:nvGraphicFramePr>
          <p:xfrm>
            <a:off x="792" y="1679"/>
            <a:ext cx="1104" cy="312"/>
          </p:xfrm>
          <a:graphic>
            <a:graphicData uri="http://schemas.openxmlformats.org/presentationml/2006/ole">
              <mc:AlternateContent xmlns:mc="http://schemas.openxmlformats.org/markup-compatibility/2006">
                <mc:Choice xmlns:v="urn:schemas-microsoft-com:vml" Requires="v">
                  <p:oleObj spid="_x0000_s99708" r:id="rId36" imgW="1751965" imgH="495300" progId="Equation.3">
                    <p:embed/>
                  </p:oleObj>
                </mc:Choice>
                <mc:Fallback>
                  <p:oleObj r:id="rId36" imgW="1751965" imgH="495300" progId="Equation.3">
                    <p:embed/>
                    <p:pic>
                      <p:nvPicPr>
                        <p:cNvPr id="0" name="图片 99633"/>
                        <p:cNvPicPr/>
                        <p:nvPr/>
                      </p:nvPicPr>
                      <p:blipFill>
                        <a:blip r:embed="rId37"/>
                        <a:stretch>
                          <a:fillRect/>
                        </a:stretch>
                      </p:blipFill>
                      <p:spPr>
                        <a:xfrm>
                          <a:off x="792" y="1679"/>
                          <a:ext cx="1104" cy="312"/>
                        </a:xfrm>
                        <a:prstGeom prst="rect">
                          <a:avLst/>
                        </a:prstGeom>
                        <a:noFill/>
                        <a:ln w="38100">
                          <a:noFill/>
                          <a:miter/>
                        </a:ln>
                      </p:spPr>
                    </p:pic>
                  </p:oleObj>
                </mc:Fallback>
              </mc:AlternateContent>
            </a:graphicData>
          </a:graphic>
        </p:graphicFrame>
        <p:grpSp>
          <p:nvGrpSpPr>
            <p:cNvPr id="199817" name="组合 199816"/>
            <p:cNvGrpSpPr/>
            <p:nvPr/>
          </p:nvGrpSpPr>
          <p:grpSpPr>
            <a:xfrm>
              <a:off x="1540" y="1724"/>
              <a:ext cx="360" cy="204"/>
              <a:chOff x="916" y="1004"/>
              <a:chExt cx="360" cy="204"/>
            </a:xfrm>
          </p:grpSpPr>
          <p:sp>
            <p:nvSpPr>
              <p:cNvPr id="199818" name="直接连接符 199817"/>
              <p:cNvSpPr/>
              <p:nvPr/>
            </p:nvSpPr>
            <p:spPr>
              <a:xfrm flipH="1">
                <a:off x="916" y="1004"/>
                <a:ext cx="132" cy="204"/>
              </a:xfrm>
              <a:prstGeom prst="line">
                <a:avLst/>
              </a:prstGeom>
              <a:ln w="28575" cap="flat" cmpd="sng">
                <a:solidFill>
                  <a:schemeClr val="tx2"/>
                </a:solidFill>
                <a:prstDash val="solid"/>
                <a:headEnd type="none" w="med" len="med"/>
                <a:tailEnd type="none" w="med" len="med"/>
              </a:ln>
            </p:spPr>
          </p:sp>
          <p:sp>
            <p:nvSpPr>
              <p:cNvPr id="199819" name="直接连接符 199818"/>
              <p:cNvSpPr/>
              <p:nvPr/>
            </p:nvSpPr>
            <p:spPr>
              <a:xfrm>
                <a:off x="916" y="1208"/>
                <a:ext cx="360" cy="0"/>
              </a:xfrm>
              <a:prstGeom prst="line">
                <a:avLst/>
              </a:prstGeom>
              <a:ln w="28575" cap="flat" cmpd="sng">
                <a:solidFill>
                  <a:schemeClr val="tx1"/>
                </a:solidFill>
                <a:prstDash val="solid"/>
                <a:headEnd type="none" w="med" len="med"/>
                <a:tailEnd type="none" w="med" len="med"/>
              </a:ln>
            </p:spPr>
          </p:sp>
        </p:grpSp>
      </p:grpSp>
      <p:grpSp>
        <p:nvGrpSpPr>
          <p:cNvPr id="199820" name="组合 199819"/>
          <p:cNvGrpSpPr/>
          <p:nvPr/>
        </p:nvGrpSpPr>
        <p:grpSpPr>
          <a:xfrm>
            <a:off x="2520950" y="6019568"/>
            <a:ext cx="3257550" cy="446087"/>
            <a:chOff x="1588" y="3609"/>
            <a:chExt cx="2052" cy="281"/>
          </a:xfrm>
        </p:grpSpPr>
        <p:graphicFrame>
          <p:nvGraphicFramePr>
            <p:cNvPr id="199821" name="对象 199820"/>
            <p:cNvGraphicFramePr/>
            <p:nvPr/>
          </p:nvGraphicFramePr>
          <p:xfrm>
            <a:off x="1588" y="3609"/>
            <a:ext cx="1982" cy="281"/>
          </p:xfrm>
          <a:graphic>
            <a:graphicData uri="http://schemas.openxmlformats.org/presentationml/2006/ole">
              <mc:AlternateContent xmlns:mc="http://schemas.openxmlformats.org/markup-compatibility/2006">
                <mc:Choice xmlns:v="urn:schemas-microsoft-com:vml" Requires="v">
                  <p:oleObj spid="_x0000_s99709" r:id="rId38" imgW="3402330" imgH="482600" progId="Equation.3">
                    <p:embed/>
                  </p:oleObj>
                </mc:Choice>
                <mc:Fallback>
                  <p:oleObj r:id="rId38" imgW="3402330" imgH="482600" progId="Equation.3">
                    <p:embed/>
                    <p:pic>
                      <p:nvPicPr>
                        <p:cNvPr id="0" name="图片 99634"/>
                        <p:cNvPicPr/>
                        <p:nvPr/>
                      </p:nvPicPr>
                      <p:blipFill>
                        <a:blip r:embed="rId39">
                          <a:clrChange>
                            <a:clrFrom>
                              <a:srgbClr val="000000"/>
                            </a:clrFrom>
                            <a:clrTo>
                              <a:srgbClr val="008000"/>
                            </a:clrTo>
                          </a:clrChange>
                        </a:blip>
                        <a:stretch>
                          <a:fillRect/>
                        </a:stretch>
                      </p:blipFill>
                      <p:spPr>
                        <a:xfrm>
                          <a:off x="1588" y="3609"/>
                          <a:ext cx="1982" cy="281"/>
                        </a:xfrm>
                        <a:prstGeom prst="rect">
                          <a:avLst/>
                        </a:prstGeom>
                        <a:noFill/>
                        <a:ln w="38100">
                          <a:noFill/>
                          <a:miter/>
                        </a:ln>
                      </p:spPr>
                    </p:pic>
                  </p:oleObj>
                </mc:Fallback>
              </mc:AlternateContent>
            </a:graphicData>
          </a:graphic>
        </p:graphicFrame>
        <p:grpSp>
          <p:nvGrpSpPr>
            <p:cNvPr id="199822" name="组合 199821"/>
            <p:cNvGrpSpPr/>
            <p:nvPr/>
          </p:nvGrpSpPr>
          <p:grpSpPr>
            <a:xfrm>
              <a:off x="3280" y="3668"/>
              <a:ext cx="360" cy="204"/>
              <a:chOff x="916" y="1004"/>
              <a:chExt cx="360" cy="204"/>
            </a:xfrm>
          </p:grpSpPr>
          <p:sp>
            <p:nvSpPr>
              <p:cNvPr id="199823" name="直接连接符 199822"/>
              <p:cNvSpPr/>
              <p:nvPr/>
            </p:nvSpPr>
            <p:spPr>
              <a:xfrm flipH="1">
                <a:off x="916" y="1004"/>
                <a:ext cx="132" cy="204"/>
              </a:xfrm>
              <a:prstGeom prst="line">
                <a:avLst/>
              </a:prstGeom>
              <a:ln w="28575" cap="flat" cmpd="sng">
                <a:solidFill>
                  <a:srgbClr val="008000"/>
                </a:solidFill>
                <a:prstDash val="solid"/>
                <a:headEnd type="none" w="med" len="med"/>
                <a:tailEnd type="none" w="med" len="med"/>
              </a:ln>
            </p:spPr>
          </p:sp>
          <p:sp>
            <p:nvSpPr>
              <p:cNvPr id="199824" name="直接连接符 199823"/>
              <p:cNvSpPr/>
              <p:nvPr/>
            </p:nvSpPr>
            <p:spPr>
              <a:xfrm>
                <a:off x="916" y="1208"/>
                <a:ext cx="360" cy="0"/>
              </a:xfrm>
              <a:prstGeom prst="line">
                <a:avLst/>
              </a:prstGeom>
              <a:ln w="28575" cap="flat" cmpd="sng">
                <a:solidFill>
                  <a:srgbClr val="008000"/>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9683"/>
                                        </p:tgtEl>
                                        <p:attrNameLst>
                                          <p:attrName>style.visibility</p:attrName>
                                        </p:attrNameLst>
                                      </p:cBhvr>
                                      <p:to>
                                        <p:strVal val="visible"/>
                                      </p:to>
                                    </p:set>
                                    <p:animEffect transition="in" filter="wipe(left)">
                                      <p:cBhvr>
                                        <p:cTn id="7" dur="500"/>
                                        <p:tgtEl>
                                          <p:spTgt spid="1996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9727"/>
                                        </p:tgtEl>
                                        <p:attrNameLst>
                                          <p:attrName>style.visibility</p:attrName>
                                        </p:attrNameLst>
                                      </p:cBhvr>
                                      <p:to>
                                        <p:strVal val="visible"/>
                                      </p:to>
                                    </p:set>
                                    <p:animEffect transition="in" filter="wipe(left)">
                                      <p:cBhvr>
                                        <p:cTn id="12" dur="500"/>
                                        <p:tgtEl>
                                          <p:spTgt spid="1997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9759"/>
                                        </p:tgtEl>
                                        <p:attrNameLst>
                                          <p:attrName>style.visibility</p:attrName>
                                        </p:attrNameLst>
                                      </p:cBhvr>
                                      <p:to>
                                        <p:strVal val="visible"/>
                                      </p:to>
                                    </p:set>
                                    <p:animEffect transition="in" filter="wipe(left)">
                                      <p:cBhvr>
                                        <p:cTn id="17" dur="500"/>
                                        <p:tgtEl>
                                          <p:spTgt spid="1997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9740"/>
                                        </p:tgtEl>
                                        <p:attrNameLst>
                                          <p:attrName>style.visibility</p:attrName>
                                        </p:attrNameLst>
                                      </p:cBhvr>
                                      <p:to>
                                        <p:strVal val="visible"/>
                                      </p:to>
                                    </p:set>
                                    <p:animEffect transition="in" filter="wipe(left)">
                                      <p:cBhvr>
                                        <p:cTn id="22" dur="500"/>
                                        <p:tgtEl>
                                          <p:spTgt spid="1997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9741"/>
                                        </p:tgtEl>
                                        <p:attrNameLst>
                                          <p:attrName>style.visibility</p:attrName>
                                        </p:attrNameLst>
                                      </p:cBhvr>
                                      <p:to>
                                        <p:strVal val="visible"/>
                                      </p:to>
                                    </p:set>
                                    <p:animEffect transition="in" filter="wipe(left)">
                                      <p:cBhvr>
                                        <p:cTn id="27" dur="500"/>
                                        <p:tgtEl>
                                          <p:spTgt spid="1997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9755"/>
                                        </p:tgtEl>
                                        <p:attrNameLst>
                                          <p:attrName>style.visibility</p:attrName>
                                        </p:attrNameLst>
                                      </p:cBhvr>
                                      <p:to>
                                        <p:strVal val="visible"/>
                                      </p:to>
                                    </p:set>
                                    <p:animEffect transition="in" filter="wipe(left)">
                                      <p:cBhvr>
                                        <p:cTn id="32" dur="500"/>
                                        <p:tgtEl>
                                          <p:spTgt spid="19975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99732"/>
                                        </p:tgtEl>
                                        <p:attrNameLst>
                                          <p:attrName>style.visibility</p:attrName>
                                        </p:attrNameLst>
                                      </p:cBhvr>
                                      <p:to>
                                        <p:strVal val="visible"/>
                                      </p:to>
                                    </p:set>
                                    <p:animEffect transition="in" filter="wipe(left)">
                                      <p:cBhvr>
                                        <p:cTn id="37" dur="500"/>
                                        <p:tgtEl>
                                          <p:spTgt spid="19973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9760"/>
                                        </p:tgtEl>
                                        <p:attrNameLst>
                                          <p:attrName>style.visibility</p:attrName>
                                        </p:attrNameLst>
                                      </p:cBhvr>
                                      <p:to>
                                        <p:strVal val="visible"/>
                                      </p:to>
                                    </p:set>
                                    <p:animEffect transition="in" filter="wipe(left)">
                                      <p:cBhvr>
                                        <p:cTn id="42" dur="500"/>
                                        <p:tgtEl>
                                          <p:spTgt spid="19976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99742"/>
                                        </p:tgtEl>
                                        <p:attrNameLst>
                                          <p:attrName>style.visibility</p:attrName>
                                        </p:attrNameLst>
                                      </p:cBhvr>
                                      <p:to>
                                        <p:strVal val="visible"/>
                                      </p:to>
                                    </p:set>
                                    <p:animEffect transition="in" filter="wipe(left)">
                                      <p:cBhvr>
                                        <p:cTn id="47" dur="500"/>
                                        <p:tgtEl>
                                          <p:spTgt spid="19974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99743"/>
                                        </p:tgtEl>
                                        <p:attrNameLst>
                                          <p:attrName>style.visibility</p:attrName>
                                        </p:attrNameLst>
                                      </p:cBhvr>
                                      <p:to>
                                        <p:strVal val="visible"/>
                                      </p:to>
                                    </p:set>
                                    <p:animEffect transition="in" filter="wipe(down)">
                                      <p:cBhvr>
                                        <p:cTn id="52" dur="500"/>
                                        <p:tgtEl>
                                          <p:spTgt spid="19974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99746"/>
                                        </p:tgtEl>
                                        <p:attrNameLst>
                                          <p:attrName>style.visibility</p:attrName>
                                        </p:attrNameLst>
                                      </p:cBhvr>
                                      <p:to>
                                        <p:strVal val="visible"/>
                                      </p:to>
                                    </p:set>
                                    <p:animEffect transition="in" filter="wipe(left)">
                                      <p:cBhvr>
                                        <p:cTn id="57" dur="500"/>
                                        <p:tgtEl>
                                          <p:spTgt spid="19974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99736"/>
                                        </p:tgtEl>
                                        <p:attrNameLst>
                                          <p:attrName>style.visibility</p:attrName>
                                        </p:attrNameLst>
                                      </p:cBhvr>
                                      <p:to>
                                        <p:strVal val="visible"/>
                                      </p:to>
                                    </p:set>
                                    <p:animEffect transition="in" filter="wipe(left)">
                                      <p:cBhvr>
                                        <p:cTn id="62" dur="500"/>
                                        <p:tgtEl>
                                          <p:spTgt spid="19973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99761"/>
                                        </p:tgtEl>
                                        <p:attrNameLst>
                                          <p:attrName>style.visibility</p:attrName>
                                        </p:attrNameLst>
                                      </p:cBhvr>
                                      <p:to>
                                        <p:strVal val="visible"/>
                                      </p:to>
                                    </p:set>
                                    <p:animEffect transition="in" filter="wipe(left)">
                                      <p:cBhvr>
                                        <p:cTn id="67" dur="500"/>
                                        <p:tgtEl>
                                          <p:spTgt spid="19976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99744"/>
                                        </p:tgtEl>
                                        <p:attrNameLst>
                                          <p:attrName>style.visibility</p:attrName>
                                        </p:attrNameLst>
                                      </p:cBhvr>
                                      <p:to>
                                        <p:strVal val="visible"/>
                                      </p:to>
                                    </p:set>
                                    <p:animEffect transition="in" filter="wipe(left)">
                                      <p:cBhvr>
                                        <p:cTn id="72" dur="500"/>
                                        <p:tgtEl>
                                          <p:spTgt spid="19974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199745"/>
                                        </p:tgtEl>
                                        <p:attrNameLst>
                                          <p:attrName>style.visibility</p:attrName>
                                        </p:attrNameLst>
                                      </p:cBhvr>
                                      <p:to>
                                        <p:strVal val="visible"/>
                                      </p:to>
                                    </p:set>
                                    <p:animEffect transition="in" filter="wipe(down)">
                                      <p:cBhvr>
                                        <p:cTn id="77" dur="500"/>
                                        <p:tgtEl>
                                          <p:spTgt spid="19974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99749"/>
                                        </p:tgtEl>
                                        <p:attrNameLst>
                                          <p:attrName>style.visibility</p:attrName>
                                        </p:attrNameLst>
                                      </p:cBhvr>
                                      <p:to>
                                        <p:strVal val="visible"/>
                                      </p:to>
                                    </p:set>
                                    <p:animEffect transition="in" filter="wipe(left)">
                                      <p:cBhvr>
                                        <p:cTn id="82" dur="500"/>
                                        <p:tgtEl>
                                          <p:spTgt spid="199749"/>
                                        </p:tgtEl>
                                      </p:cBhvr>
                                    </p:animEffect>
                                  </p:childTnLst>
                                </p:cTn>
                              </p:par>
                            </p:childTnLst>
                          </p:cTn>
                        </p:par>
                        <p:par>
                          <p:cTn id="83" fill="hold">
                            <p:stCondLst>
                              <p:cond delay="500"/>
                            </p:stCondLst>
                            <p:childTnLst>
                              <p:par>
                                <p:cTn id="84" presetID="19" presetClass="entr" presetSubtype="10" fill="hold" nodeType="afterEffect">
                                  <p:stCondLst>
                                    <p:cond delay="1000"/>
                                  </p:stCondLst>
                                  <p:childTnLst>
                                    <p:set>
                                      <p:cBhvr>
                                        <p:cTn id="85" dur="1" fill="hold">
                                          <p:stCondLst>
                                            <p:cond delay="0"/>
                                          </p:stCondLst>
                                        </p:cTn>
                                        <p:tgtEl>
                                          <p:spTgt spid="199726"/>
                                        </p:tgtEl>
                                        <p:attrNameLst>
                                          <p:attrName>style.visibility</p:attrName>
                                        </p:attrNameLst>
                                      </p:cBhvr>
                                      <p:to>
                                        <p:strVal val="visible"/>
                                      </p:to>
                                    </p:set>
                                    <p:anim calcmode="lin" valueType="num">
                                      <p:cBhvr>
                                        <p:cTn id="86" dur="5000" fill="hold"/>
                                        <p:tgtEl>
                                          <p:spTgt spid="199726"/>
                                        </p:tgtEl>
                                        <p:attrNameLst>
                                          <p:attrName>ppt_w</p:attrName>
                                        </p:attrNameLst>
                                      </p:cBhvr>
                                      <p:tavLst>
                                        <p:tav tm="0" fmla="#ppt_w*sin(2.5*pi*$)">
                                          <p:val>
                                            <p:fltVal val="0"/>
                                          </p:val>
                                        </p:tav>
                                        <p:tav tm="100000">
                                          <p:val>
                                            <p:fltVal val="1"/>
                                          </p:val>
                                        </p:tav>
                                      </p:tavLst>
                                    </p:anim>
                                    <p:anim calcmode="lin" valueType="num">
                                      <p:cBhvr>
                                        <p:cTn id="87" dur="5000" fill="hold"/>
                                        <p:tgtEl>
                                          <p:spTgt spid="199726"/>
                                        </p:tgtEl>
                                        <p:attrNameLst>
                                          <p:attrName>ppt_h</p:attrName>
                                        </p:attrNameLst>
                                      </p:cBhvr>
                                      <p:tavLst>
                                        <p:tav tm="0">
                                          <p:val>
                                            <p:strVal val="#ppt_h"/>
                                          </p:val>
                                        </p:tav>
                                        <p:tav tm="100000">
                                          <p:val>
                                            <p:strVal val="#ppt_h"/>
                                          </p:val>
                                        </p:tav>
                                      </p:tavLst>
                                    </p:anim>
                                  </p:childTnLst>
                                </p:cTn>
                              </p:par>
                            </p:childTnLst>
                          </p:cTn>
                        </p:par>
                        <p:par>
                          <p:cTn id="88" fill="hold">
                            <p:stCondLst>
                              <p:cond delay="6500"/>
                            </p:stCondLst>
                            <p:childTnLst>
                              <p:par>
                                <p:cTn id="89" presetID="4" presetClass="entr" presetSubtype="32" fill="hold" grpId="0" nodeType="afterEffect">
                                  <p:stCondLst>
                                    <p:cond delay="0"/>
                                  </p:stCondLst>
                                  <p:childTnLst>
                                    <p:set>
                                      <p:cBhvr>
                                        <p:cTn id="90" dur="1" fill="hold">
                                          <p:stCondLst>
                                            <p:cond delay="0"/>
                                          </p:stCondLst>
                                        </p:cTn>
                                        <p:tgtEl>
                                          <p:spTgt spid="199758">
                                            <p:txEl>
                                              <p:pRg st="0" end="0"/>
                                            </p:txEl>
                                          </p:spTgt>
                                        </p:tgtEl>
                                        <p:attrNameLst>
                                          <p:attrName>style.visibility</p:attrName>
                                        </p:attrNameLst>
                                      </p:cBhvr>
                                      <p:to>
                                        <p:strVal val="visible"/>
                                      </p:to>
                                    </p:set>
                                    <p:animEffect transition="in" filter="box(out)">
                                      <p:cBhvr>
                                        <p:cTn id="91" dur="500"/>
                                        <p:tgtEl>
                                          <p:spTgt spid="199758">
                                            <p:txEl>
                                              <p:pRg st="0" end="0"/>
                                            </p:txEl>
                                          </p:spTgt>
                                        </p:tgtEl>
                                      </p:cBhvr>
                                    </p:animEffect>
                                  </p:childTnLst>
                                  <p:subTnLst>
                                    <p:audio>
                                      <p:cMediaNode>
                                        <p:cTn display="0" masterRel="sameClick">
                                          <p:stCondLst>
                                            <p:cond evt="begin" delay="0">
                                              <p:tn val="89"/>
                                            </p:cond>
                                          </p:stCondLst>
                                          <p:endCondLst>
                                            <p:cond evt="onStopAudio" delay="0">
                                              <p:tgtEl>
                                                <p:sldTgt/>
                                              </p:tgtEl>
                                            </p:cond>
                                          </p:endCondLst>
                                        </p:cTn>
                                        <p:tgtEl>
                                          <p:sndTgt r:embed="rId3" name="CAMERA.WAV"/>
                                        </p:tgtEl>
                                      </p:cMediaNode>
                                    </p:audio>
                                  </p:sub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99752"/>
                                        </p:tgtEl>
                                        <p:attrNameLst>
                                          <p:attrName>style.visibility</p:attrName>
                                        </p:attrNameLst>
                                      </p:cBhvr>
                                      <p:to>
                                        <p:strVal val="visible"/>
                                      </p:to>
                                    </p:set>
                                    <p:animEffect transition="in" filter="wipe(left)">
                                      <p:cBhvr>
                                        <p:cTn id="96" dur="500"/>
                                        <p:tgtEl>
                                          <p:spTgt spid="19975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199815"/>
                                        </p:tgtEl>
                                        <p:attrNameLst>
                                          <p:attrName>style.visibility</p:attrName>
                                        </p:attrNameLst>
                                      </p:cBhvr>
                                      <p:to>
                                        <p:strVal val="visible"/>
                                      </p:to>
                                    </p:set>
                                    <p:animEffect transition="in" filter="wipe(left)">
                                      <p:cBhvr>
                                        <p:cTn id="101" dur="500"/>
                                        <p:tgtEl>
                                          <p:spTgt spid="199815"/>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199810"/>
                                        </p:tgtEl>
                                        <p:attrNameLst>
                                          <p:attrName>style.visibility</p:attrName>
                                        </p:attrNameLst>
                                      </p:cBhvr>
                                      <p:to>
                                        <p:strVal val="visible"/>
                                      </p:to>
                                    </p:set>
                                    <p:animEffect transition="in" filter="wipe(left)">
                                      <p:cBhvr>
                                        <p:cTn id="106" dur="500"/>
                                        <p:tgtEl>
                                          <p:spTgt spid="199810"/>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199805"/>
                                        </p:tgtEl>
                                        <p:attrNameLst>
                                          <p:attrName>style.visibility</p:attrName>
                                        </p:attrNameLst>
                                      </p:cBhvr>
                                      <p:to>
                                        <p:strVal val="visible"/>
                                      </p:to>
                                    </p:set>
                                    <p:animEffect transition="in" filter="wipe(left)">
                                      <p:cBhvr>
                                        <p:cTn id="111" dur="500"/>
                                        <p:tgtEl>
                                          <p:spTgt spid="19980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199762"/>
                                        </p:tgtEl>
                                        <p:attrNameLst>
                                          <p:attrName>style.visibility</p:attrName>
                                        </p:attrNameLst>
                                      </p:cBhvr>
                                      <p:to>
                                        <p:strVal val="visible"/>
                                      </p:to>
                                    </p:set>
                                    <p:animEffect transition="in" filter="wipe(left)">
                                      <p:cBhvr>
                                        <p:cTn id="116" dur="500"/>
                                        <p:tgtEl>
                                          <p:spTgt spid="199762"/>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199763"/>
                                        </p:tgtEl>
                                        <p:attrNameLst>
                                          <p:attrName>style.visibility</p:attrName>
                                        </p:attrNameLst>
                                      </p:cBhvr>
                                      <p:to>
                                        <p:strVal val="visible"/>
                                      </p:to>
                                    </p:set>
                                    <p:animEffect transition="in" filter="wipe(left)">
                                      <p:cBhvr>
                                        <p:cTn id="121" dur="500"/>
                                        <p:tgtEl>
                                          <p:spTgt spid="199763"/>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199764"/>
                                        </p:tgtEl>
                                        <p:attrNameLst>
                                          <p:attrName>style.visibility</p:attrName>
                                        </p:attrNameLst>
                                      </p:cBhvr>
                                      <p:to>
                                        <p:strVal val="visible"/>
                                      </p:to>
                                    </p:set>
                                    <p:animEffect transition="in" filter="wipe(left)">
                                      <p:cBhvr>
                                        <p:cTn id="126" dur="500"/>
                                        <p:tgtEl>
                                          <p:spTgt spid="199764"/>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199765"/>
                                        </p:tgtEl>
                                        <p:attrNameLst>
                                          <p:attrName>style.visibility</p:attrName>
                                        </p:attrNameLst>
                                      </p:cBhvr>
                                      <p:to>
                                        <p:strVal val="visible"/>
                                      </p:to>
                                    </p:set>
                                    <p:animEffect transition="in" filter="wipe(left)">
                                      <p:cBhvr>
                                        <p:cTn id="131" dur="500"/>
                                        <p:tgtEl>
                                          <p:spTgt spid="19976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199766"/>
                                        </p:tgtEl>
                                        <p:attrNameLst>
                                          <p:attrName>style.visibility</p:attrName>
                                        </p:attrNameLst>
                                      </p:cBhvr>
                                      <p:to>
                                        <p:strVal val="visible"/>
                                      </p:to>
                                    </p:set>
                                    <p:animEffect transition="in" filter="wipe(left)">
                                      <p:cBhvr>
                                        <p:cTn id="136" dur="500"/>
                                        <p:tgtEl>
                                          <p:spTgt spid="199766"/>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nodeType="clickEffect">
                                  <p:stCondLst>
                                    <p:cond delay="0"/>
                                  </p:stCondLst>
                                  <p:childTnLst>
                                    <p:set>
                                      <p:cBhvr>
                                        <p:cTn id="140" dur="1" fill="hold">
                                          <p:stCondLst>
                                            <p:cond delay="0"/>
                                          </p:stCondLst>
                                        </p:cTn>
                                        <p:tgtEl>
                                          <p:spTgt spid="199767"/>
                                        </p:tgtEl>
                                        <p:attrNameLst>
                                          <p:attrName>style.visibility</p:attrName>
                                        </p:attrNameLst>
                                      </p:cBhvr>
                                      <p:to>
                                        <p:strVal val="visible"/>
                                      </p:to>
                                    </p:set>
                                    <p:animEffect transition="in" filter="wipe(left)">
                                      <p:cBhvr>
                                        <p:cTn id="141" dur="500"/>
                                        <p:tgtEl>
                                          <p:spTgt spid="199767"/>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199768"/>
                                        </p:tgtEl>
                                        <p:attrNameLst>
                                          <p:attrName>style.visibility</p:attrName>
                                        </p:attrNameLst>
                                      </p:cBhvr>
                                      <p:to>
                                        <p:strVal val="visible"/>
                                      </p:to>
                                    </p:set>
                                    <p:animEffect transition="in" filter="wipe(left)">
                                      <p:cBhvr>
                                        <p:cTn id="146" dur="500"/>
                                        <p:tgtEl>
                                          <p:spTgt spid="199768"/>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nodeType="clickEffect">
                                  <p:stCondLst>
                                    <p:cond delay="0"/>
                                  </p:stCondLst>
                                  <p:childTnLst>
                                    <p:set>
                                      <p:cBhvr>
                                        <p:cTn id="150" dur="1" fill="hold">
                                          <p:stCondLst>
                                            <p:cond delay="0"/>
                                          </p:stCondLst>
                                        </p:cTn>
                                        <p:tgtEl>
                                          <p:spTgt spid="199820"/>
                                        </p:tgtEl>
                                        <p:attrNameLst>
                                          <p:attrName>style.visibility</p:attrName>
                                        </p:attrNameLst>
                                      </p:cBhvr>
                                      <p:to>
                                        <p:strVal val="visible"/>
                                      </p:to>
                                    </p:set>
                                    <p:animEffect transition="in" filter="wipe(left)">
                                      <p:cBhvr>
                                        <p:cTn id="151" dur="500"/>
                                        <p:tgtEl>
                                          <p:spTgt spid="199820"/>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199799">
                                            <p:txEl>
                                              <p:pRg st="0" end="0"/>
                                            </p:txEl>
                                          </p:spTgt>
                                        </p:tgtEl>
                                        <p:attrNameLst>
                                          <p:attrName>style.visibility</p:attrName>
                                        </p:attrNameLst>
                                      </p:cBhvr>
                                      <p:to>
                                        <p:strVal val="visible"/>
                                      </p:to>
                                    </p:set>
                                    <p:animEffect transition="in" filter="wipe(left)">
                                      <p:cBhvr>
                                        <p:cTn id="156" dur="500"/>
                                        <p:tgtEl>
                                          <p:spTgt spid="199799">
                                            <p:txEl>
                                              <p:pRg st="0" end="0"/>
                                            </p:txEl>
                                          </p:spTgt>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nodeType="clickEffect">
                                  <p:stCondLst>
                                    <p:cond delay="0"/>
                                  </p:stCondLst>
                                  <p:childTnLst>
                                    <p:set>
                                      <p:cBhvr>
                                        <p:cTn id="160" dur="1" fill="hold">
                                          <p:stCondLst>
                                            <p:cond delay="0"/>
                                          </p:stCondLst>
                                        </p:cTn>
                                        <p:tgtEl>
                                          <p:spTgt spid="199769"/>
                                        </p:tgtEl>
                                        <p:attrNameLst>
                                          <p:attrName>style.visibility</p:attrName>
                                        </p:attrNameLst>
                                      </p:cBhvr>
                                      <p:to>
                                        <p:strVal val="visible"/>
                                      </p:to>
                                    </p:set>
                                    <p:animEffect transition="in" filter="wipe(left)">
                                      <p:cBhvr>
                                        <p:cTn id="161" dur="500"/>
                                        <p:tgtEl>
                                          <p:spTgt spid="199769"/>
                                        </p:tgtEl>
                                      </p:cBhvr>
                                    </p:animEffect>
                                  </p:childTnLst>
                                </p:cTn>
                              </p:par>
                            </p:childTnLst>
                          </p:cTn>
                        </p:par>
                        <p:par>
                          <p:cTn id="162" fill="hold">
                            <p:stCondLst>
                              <p:cond delay="500"/>
                            </p:stCondLst>
                            <p:childTnLst>
                              <p:par>
                                <p:cTn id="163" presetID="22" presetClass="entr" presetSubtype="8" fill="hold" nodeType="afterEffect">
                                  <p:stCondLst>
                                    <p:cond delay="0"/>
                                  </p:stCondLst>
                                  <p:childTnLst>
                                    <p:set>
                                      <p:cBhvr>
                                        <p:cTn id="164" dur="1" fill="hold">
                                          <p:stCondLst>
                                            <p:cond delay="0"/>
                                          </p:stCondLst>
                                        </p:cTn>
                                        <p:tgtEl>
                                          <p:spTgt spid="199772"/>
                                        </p:tgtEl>
                                        <p:attrNameLst>
                                          <p:attrName>style.visibility</p:attrName>
                                        </p:attrNameLst>
                                      </p:cBhvr>
                                      <p:to>
                                        <p:strVal val="visible"/>
                                      </p:to>
                                    </p:set>
                                    <p:animEffect transition="in" filter="wipe(left)">
                                      <p:cBhvr>
                                        <p:cTn id="165" dur="500"/>
                                        <p:tgtEl>
                                          <p:spTgt spid="199772"/>
                                        </p:tgtEl>
                                      </p:cBhvr>
                                    </p:animEffect>
                                  </p:childTnLst>
                                </p:cTn>
                              </p:par>
                            </p:childTnLst>
                          </p:cTn>
                        </p:par>
                        <p:par>
                          <p:cTn id="166" fill="hold">
                            <p:stCondLst>
                              <p:cond delay="1000"/>
                            </p:stCondLst>
                            <p:childTnLst>
                              <p:par>
                                <p:cTn id="167" presetID="22" presetClass="entr" presetSubtype="8" fill="hold" nodeType="afterEffect">
                                  <p:stCondLst>
                                    <p:cond delay="0"/>
                                  </p:stCondLst>
                                  <p:childTnLst>
                                    <p:set>
                                      <p:cBhvr>
                                        <p:cTn id="168" dur="1" fill="hold">
                                          <p:stCondLst>
                                            <p:cond delay="0"/>
                                          </p:stCondLst>
                                        </p:cTn>
                                        <p:tgtEl>
                                          <p:spTgt spid="199771"/>
                                        </p:tgtEl>
                                        <p:attrNameLst>
                                          <p:attrName>style.visibility</p:attrName>
                                        </p:attrNameLst>
                                      </p:cBhvr>
                                      <p:to>
                                        <p:strVal val="visible"/>
                                      </p:to>
                                    </p:set>
                                    <p:animEffect transition="in" filter="wipe(left)">
                                      <p:cBhvr>
                                        <p:cTn id="169" dur="500"/>
                                        <p:tgtEl>
                                          <p:spTgt spid="199771"/>
                                        </p:tgtEl>
                                      </p:cBhvr>
                                    </p:animEffect>
                                  </p:childTnLst>
                                </p:cTn>
                              </p:par>
                            </p:childTnLst>
                          </p:cTn>
                        </p:par>
                        <p:par>
                          <p:cTn id="170" fill="hold">
                            <p:stCondLst>
                              <p:cond delay="1500"/>
                            </p:stCondLst>
                            <p:childTnLst>
                              <p:par>
                                <p:cTn id="171" presetID="22" presetClass="entr" presetSubtype="8" fill="hold" nodeType="afterEffect">
                                  <p:stCondLst>
                                    <p:cond delay="0"/>
                                  </p:stCondLst>
                                  <p:childTnLst>
                                    <p:set>
                                      <p:cBhvr>
                                        <p:cTn id="172" dur="1" fill="hold">
                                          <p:stCondLst>
                                            <p:cond delay="0"/>
                                          </p:stCondLst>
                                        </p:cTn>
                                        <p:tgtEl>
                                          <p:spTgt spid="199778"/>
                                        </p:tgtEl>
                                        <p:attrNameLst>
                                          <p:attrName>style.visibility</p:attrName>
                                        </p:attrNameLst>
                                      </p:cBhvr>
                                      <p:to>
                                        <p:strVal val="visible"/>
                                      </p:to>
                                    </p:set>
                                    <p:animEffect transition="in" filter="wipe(left)">
                                      <p:cBhvr>
                                        <p:cTn id="173" dur="500"/>
                                        <p:tgtEl>
                                          <p:spTgt spid="199778"/>
                                        </p:tgtEl>
                                      </p:cBhvr>
                                    </p:animEffect>
                                  </p:childTnLst>
                                </p:cTn>
                              </p:par>
                            </p:childTnLst>
                          </p:cTn>
                        </p:par>
                        <p:par>
                          <p:cTn id="174" fill="hold">
                            <p:stCondLst>
                              <p:cond delay="2000"/>
                            </p:stCondLst>
                            <p:childTnLst>
                              <p:par>
                                <p:cTn id="175" presetID="22" presetClass="entr" presetSubtype="8" fill="hold" nodeType="afterEffect">
                                  <p:stCondLst>
                                    <p:cond delay="0"/>
                                  </p:stCondLst>
                                  <p:childTnLst>
                                    <p:set>
                                      <p:cBhvr>
                                        <p:cTn id="176" dur="1" fill="hold">
                                          <p:stCondLst>
                                            <p:cond delay="0"/>
                                          </p:stCondLst>
                                        </p:cTn>
                                        <p:tgtEl>
                                          <p:spTgt spid="199770"/>
                                        </p:tgtEl>
                                        <p:attrNameLst>
                                          <p:attrName>style.visibility</p:attrName>
                                        </p:attrNameLst>
                                      </p:cBhvr>
                                      <p:to>
                                        <p:strVal val="visible"/>
                                      </p:to>
                                    </p:set>
                                    <p:animEffect transition="in" filter="wipe(left)">
                                      <p:cBhvr>
                                        <p:cTn id="177" dur="500"/>
                                        <p:tgtEl>
                                          <p:spTgt spid="199770"/>
                                        </p:tgtEl>
                                      </p:cBhvr>
                                    </p:animEffect>
                                  </p:childTnLst>
                                </p:cTn>
                              </p:par>
                            </p:childTnLst>
                          </p:cTn>
                        </p:par>
                        <p:par>
                          <p:cTn id="178" fill="hold">
                            <p:stCondLst>
                              <p:cond delay="2500"/>
                            </p:stCondLst>
                            <p:childTnLst>
                              <p:par>
                                <p:cTn id="179" presetID="22" presetClass="entr" presetSubtype="8" fill="hold" nodeType="afterEffect">
                                  <p:stCondLst>
                                    <p:cond delay="0"/>
                                  </p:stCondLst>
                                  <p:childTnLst>
                                    <p:set>
                                      <p:cBhvr>
                                        <p:cTn id="180" dur="1" fill="hold">
                                          <p:stCondLst>
                                            <p:cond delay="0"/>
                                          </p:stCondLst>
                                        </p:cTn>
                                        <p:tgtEl>
                                          <p:spTgt spid="199775"/>
                                        </p:tgtEl>
                                        <p:attrNameLst>
                                          <p:attrName>style.visibility</p:attrName>
                                        </p:attrNameLst>
                                      </p:cBhvr>
                                      <p:to>
                                        <p:strVal val="visible"/>
                                      </p:to>
                                    </p:set>
                                    <p:animEffect transition="in" filter="wipe(left)">
                                      <p:cBhvr>
                                        <p:cTn id="181" dur="500"/>
                                        <p:tgtEl>
                                          <p:spTgt spid="199775"/>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nodeType="clickEffect">
                                  <p:stCondLst>
                                    <p:cond delay="0"/>
                                  </p:stCondLst>
                                  <p:childTnLst>
                                    <p:set>
                                      <p:cBhvr>
                                        <p:cTn id="185" dur="1" fill="hold">
                                          <p:stCondLst>
                                            <p:cond delay="0"/>
                                          </p:stCondLst>
                                        </p:cTn>
                                        <p:tgtEl>
                                          <p:spTgt spid="199785"/>
                                        </p:tgtEl>
                                        <p:attrNameLst>
                                          <p:attrName>style.visibility</p:attrName>
                                        </p:attrNameLst>
                                      </p:cBhvr>
                                      <p:to>
                                        <p:strVal val="visible"/>
                                      </p:to>
                                    </p:set>
                                    <p:animEffect transition="in" filter="wipe(left)">
                                      <p:cBhvr>
                                        <p:cTn id="186" dur="500"/>
                                        <p:tgtEl>
                                          <p:spTgt spid="199785"/>
                                        </p:tgtEl>
                                      </p:cBhvr>
                                    </p:animEffect>
                                  </p:childTnLst>
                                </p:cTn>
                              </p:par>
                            </p:childTnLst>
                          </p:cTn>
                        </p:par>
                        <p:par>
                          <p:cTn id="187" fill="hold">
                            <p:stCondLst>
                              <p:cond delay="500"/>
                            </p:stCondLst>
                            <p:childTnLst>
                              <p:par>
                                <p:cTn id="188" presetID="1" presetClass="entr" presetSubtype="0" fill="hold" nodeType="afterEffect">
                                  <p:stCondLst>
                                    <p:cond delay="0"/>
                                  </p:stCondLst>
                                  <p:childTnLst>
                                    <p:set>
                                      <p:cBhvr>
                                        <p:cTn id="189" dur="1" fill="hold">
                                          <p:stCondLst>
                                            <p:cond delay="499"/>
                                          </p:stCondLst>
                                        </p:cTn>
                                        <p:tgtEl>
                                          <p:spTgt spid="199787"/>
                                        </p:tgtEl>
                                        <p:attrNameLst>
                                          <p:attrName>style.visibility</p:attrName>
                                        </p:attrNameLst>
                                      </p:cBhvr>
                                      <p:to>
                                        <p:strVal val="visible"/>
                                      </p:to>
                                    </p:set>
                                  </p:childTnLst>
                                </p:cTn>
                              </p:par>
                            </p:childTnLst>
                          </p:cTn>
                        </p:par>
                        <p:par>
                          <p:cTn id="190" fill="hold">
                            <p:stCondLst>
                              <p:cond delay="1000"/>
                            </p:stCondLst>
                            <p:childTnLst>
                              <p:par>
                                <p:cTn id="191" presetID="4" presetClass="entr" presetSubtype="16" fill="hold" nodeType="afterEffect">
                                  <p:stCondLst>
                                    <p:cond delay="0"/>
                                  </p:stCondLst>
                                  <p:childTnLst>
                                    <p:set>
                                      <p:cBhvr>
                                        <p:cTn id="192" dur="1" fill="hold">
                                          <p:stCondLst>
                                            <p:cond delay="0"/>
                                          </p:stCondLst>
                                        </p:cTn>
                                        <p:tgtEl>
                                          <p:spTgt spid="199794"/>
                                        </p:tgtEl>
                                        <p:attrNameLst>
                                          <p:attrName>style.visibility</p:attrName>
                                        </p:attrNameLst>
                                      </p:cBhvr>
                                      <p:to>
                                        <p:strVal val="visible"/>
                                      </p:to>
                                    </p:set>
                                    <p:animEffect transition="in" filter="box(in)">
                                      <p:cBhvr>
                                        <p:cTn id="193" dur="500"/>
                                        <p:tgtEl>
                                          <p:spTgt spid="199794"/>
                                        </p:tgtEl>
                                      </p:cBhvr>
                                    </p:animEffect>
                                  </p:childTnLst>
                                </p:cTn>
                              </p:par>
                            </p:childTnLst>
                          </p:cTn>
                        </p:par>
                        <p:par>
                          <p:cTn id="194" fill="hold">
                            <p:stCondLst>
                              <p:cond delay="1500"/>
                            </p:stCondLst>
                            <p:childTnLst>
                              <p:par>
                                <p:cTn id="195" presetID="4" presetClass="entr" presetSubtype="16" fill="hold" grpId="0" nodeType="afterEffect">
                                  <p:stCondLst>
                                    <p:cond delay="0"/>
                                  </p:stCondLst>
                                  <p:childTnLst>
                                    <p:set>
                                      <p:cBhvr>
                                        <p:cTn id="196" dur="1" fill="hold">
                                          <p:stCondLst>
                                            <p:cond delay="0"/>
                                          </p:stCondLst>
                                        </p:cTn>
                                        <p:tgtEl>
                                          <p:spTgt spid="199793"/>
                                        </p:tgtEl>
                                        <p:attrNameLst>
                                          <p:attrName>style.visibility</p:attrName>
                                        </p:attrNameLst>
                                      </p:cBhvr>
                                      <p:to>
                                        <p:strVal val="visible"/>
                                      </p:to>
                                    </p:set>
                                    <p:animEffect transition="in" filter="box(in)">
                                      <p:cBhvr>
                                        <p:cTn id="197" dur="500"/>
                                        <p:tgtEl>
                                          <p:spTgt spid="199793"/>
                                        </p:tgtEl>
                                      </p:cBhvr>
                                    </p:animEffect>
                                  </p:childTnLst>
                                </p:cTn>
                              </p:par>
                            </p:childTnLst>
                          </p:cTn>
                        </p:par>
                      </p:childTnLst>
                    </p:cTn>
                  </p:par>
                  <p:par>
                    <p:cTn id="198" fill="hold">
                      <p:stCondLst>
                        <p:cond delay="indefinite"/>
                      </p:stCondLst>
                      <p:childTnLst>
                        <p:par>
                          <p:cTn id="199" fill="hold">
                            <p:stCondLst>
                              <p:cond delay="0"/>
                            </p:stCondLst>
                            <p:childTnLst>
                              <p:par>
                                <p:cTn id="200" presetID="22" presetClass="entr" presetSubtype="8" fill="hold" nodeType="clickEffect">
                                  <p:stCondLst>
                                    <p:cond delay="0"/>
                                  </p:stCondLst>
                                  <p:childTnLst>
                                    <p:set>
                                      <p:cBhvr>
                                        <p:cTn id="201" dur="1" fill="hold">
                                          <p:stCondLst>
                                            <p:cond delay="0"/>
                                          </p:stCondLst>
                                        </p:cTn>
                                        <p:tgtEl>
                                          <p:spTgt spid="199786"/>
                                        </p:tgtEl>
                                        <p:attrNameLst>
                                          <p:attrName>style.visibility</p:attrName>
                                        </p:attrNameLst>
                                      </p:cBhvr>
                                      <p:to>
                                        <p:strVal val="visible"/>
                                      </p:to>
                                    </p:set>
                                    <p:animEffect transition="in" filter="wipe(left)">
                                      <p:cBhvr>
                                        <p:cTn id="202" dur="500"/>
                                        <p:tgtEl>
                                          <p:spTgt spid="199786"/>
                                        </p:tgtEl>
                                      </p:cBhvr>
                                    </p:animEffect>
                                  </p:childTnLst>
                                </p:cTn>
                              </p:par>
                            </p:childTnLst>
                          </p:cTn>
                        </p:par>
                        <p:par>
                          <p:cTn id="203" fill="hold">
                            <p:stCondLst>
                              <p:cond delay="500"/>
                            </p:stCondLst>
                            <p:childTnLst>
                              <p:par>
                                <p:cTn id="204" presetID="22" presetClass="entr" presetSubtype="8" fill="hold" nodeType="afterEffect">
                                  <p:stCondLst>
                                    <p:cond delay="0"/>
                                  </p:stCondLst>
                                  <p:childTnLst>
                                    <p:set>
                                      <p:cBhvr>
                                        <p:cTn id="205" dur="1" fill="hold">
                                          <p:stCondLst>
                                            <p:cond delay="0"/>
                                          </p:stCondLst>
                                        </p:cTn>
                                        <p:tgtEl>
                                          <p:spTgt spid="199790"/>
                                        </p:tgtEl>
                                        <p:attrNameLst>
                                          <p:attrName>style.visibility</p:attrName>
                                        </p:attrNameLst>
                                      </p:cBhvr>
                                      <p:to>
                                        <p:strVal val="visible"/>
                                      </p:to>
                                    </p:set>
                                    <p:animEffect transition="in" filter="wipe(left)">
                                      <p:cBhvr>
                                        <p:cTn id="206" dur="500"/>
                                        <p:tgtEl>
                                          <p:spTgt spid="199790"/>
                                        </p:tgtEl>
                                      </p:cBhvr>
                                    </p:animEffect>
                                  </p:childTnLst>
                                </p:cTn>
                              </p:par>
                            </p:childTnLst>
                          </p:cTn>
                        </p:par>
                        <p:par>
                          <p:cTn id="207" fill="hold">
                            <p:stCondLst>
                              <p:cond delay="1000"/>
                            </p:stCondLst>
                            <p:childTnLst>
                              <p:par>
                                <p:cTn id="208" presetID="4" presetClass="entr" presetSubtype="16" fill="hold" nodeType="afterEffect">
                                  <p:stCondLst>
                                    <p:cond delay="0"/>
                                  </p:stCondLst>
                                  <p:childTnLst>
                                    <p:set>
                                      <p:cBhvr>
                                        <p:cTn id="209" dur="1" fill="hold">
                                          <p:stCondLst>
                                            <p:cond delay="0"/>
                                          </p:stCondLst>
                                        </p:cTn>
                                        <p:tgtEl>
                                          <p:spTgt spid="199796"/>
                                        </p:tgtEl>
                                        <p:attrNameLst>
                                          <p:attrName>style.visibility</p:attrName>
                                        </p:attrNameLst>
                                      </p:cBhvr>
                                      <p:to>
                                        <p:strVal val="visible"/>
                                      </p:to>
                                    </p:set>
                                    <p:animEffect transition="in" filter="box(in)">
                                      <p:cBhvr>
                                        <p:cTn id="210" dur="500"/>
                                        <p:tgtEl>
                                          <p:spTgt spid="199796"/>
                                        </p:tgtEl>
                                      </p:cBhvr>
                                    </p:animEffect>
                                  </p:childTnLst>
                                </p:cTn>
                              </p:par>
                            </p:childTnLst>
                          </p:cTn>
                        </p:par>
                        <p:par>
                          <p:cTn id="211" fill="hold">
                            <p:stCondLst>
                              <p:cond delay="1500"/>
                            </p:stCondLst>
                            <p:childTnLst>
                              <p:par>
                                <p:cTn id="212" presetID="4" presetClass="entr" presetSubtype="16" fill="hold" grpId="0" nodeType="afterEffect">
                                  <p:stCondLst>
                                    <p:cond delay="0"/>
                                  </p:stCondLst>
                                  <p:childTnLst>
                                    <p:set>
                                      <p:cBhvr>
                                        <p:cTn id="213" dur="1" fill="hold">
                                          <p:stCondLst>
                                            <p:cond delay="0"/>
                                          </p:stCondLst>
                                        </p:cTn>
                                        <p:tgtEl>
                                          <p:spTgt spid="199795"/>
                                        </p:tgtEl>
                                        <p:attrNameLst>
                                          <p:attrName>style.visibility</p:attrName>
                                        </p:attrNameLst>
                                      </p:cBhvr>
                                      <p:to>
                                        <p:strVal val="visible"/>
                                      </p:to>
                                    </p:set>
                                    <p:animEffect transition="in" filter="box(in)">
                                      <p:cBhvr>
                                        <p:cTn id="214" dur="500"/>
                                        <p:tgtEl>
                                          <p:spTgt spid="199795"/>
                                        </p:tgtEl>
                                      </p:cBhvr>
                                    </p:animEffect>
                                  </p:childTnLst>
                                </p:cTn>
                              </p:par>
                            </p:childTnLst>
                          </p:cTn>
                        </p:par>
                      </p:childTnLst>
                    </p:cTn>
                  </p:par>
                  <p:par>
                    <p:cTn id="215" fill="hold">
                      <p:stCondLst>
                        <p:cond delay="indefinite"/>
                      </p:stCondLst>
                      <p:childTnLst>
                        <p:par>
                          <p:cTn id="216" fill="hold">
                            <p:stCondLst>
                              <p:cond delay="0"/>
                            </p:stCondLst>
                            <p:childTnLst>
                              <p:par>
                                <p:cTn id="217" presetID="22" presetClass="entr" presetSubtype="4" fill="hold" nodeType="clickEffect">
                                  <p:stCondLst>
                                    <p:cond delay="0"/>
                                  </p:stCondLst>
                                  <p:childTnLst>
                                    <p:set>
                                      <p:cBhvr>
                                        <p:cTn id="218" dur="1" fill="hold">
                                          <p:stCondLst>
                                            <p:cond delay="0"/>
                                          </p:stCondLst>
                                        </p:cTn>
                                        <p:tgtEl>
                                          <p:spTgt spid="199781"/>
                                        </p:tgtEl>
                                        <p:attrNameLst>
                                          <p:attrName>style.visibility</p:attrName>
                                        </p:attrNameLst>
                                      </p:cBhvr>
                                      <p:to>
                                        <p:strVal val="visible"/>
                                      </p:to>
                                    </p:set>
                                    <p:animEffect transition="in" filter="wipe(down)">
                                      <p:cBhvr>
                                        <p:cTn id="219" dur="500"/>
                                        <p:tgtEl>
                                          <p:spTgt spid="199781"/>
                                        </p:tgtEl>
                                      </p:cBhvr>
                                    </p:animEffect>
                                  </p:childTnLst>
                                </p:cTn>
                              </p:par>
                            </p:childTnLst>
                          </p:cTn>
                        </p:par>
                        <p:par>
                          <p:cTn id="220" fill="hold">
                            <p:stCondLst>
                              <p:cond delay="500"/>
                            </p:stCondLst>
                            <p:childTnLst>
                              <p:par>
                                <p:cTn id="221" presetID="22" presetClass="entr" presetSubtype="8" fill="hold" nodeType="afterEffect">
                                  <p:stCondLst>
                                    <p:cond delay="0"/>
                                  </p:stCondLst>
                                  <p:childTnLst>
                                    <p:set>
                                      <p:cBhvr>
                                        <p:cTn id="222" dur="1" fill="hold">
                                          <p:stCondLst>
                                            <p:cond delay="0"/>
                                          </p:stCondLst>
                                        </p:cTn>
                                        <p:tgtEl>
                                          <p:spTgt spid="199782"/>
                                        </p:tgtEl>
                                        <p:attrNameLst>
                                          <p:attrName>style.visibility</p:attrName>
                                        </p:attrNameLst>
                                      </p:cBhvr>
                                      <p:to>
                                        <p:strVal val="visible"/>
                                      </p:to>
                                    </p:set>
                                    <p:animEffect transition="in" filter="wipe(left)">
                                      <p:cBhvr>
                                        <p:cTn id="223" dur="500"/>
                                        <p:tgtEl>
                                          <p:spTgt spid="199782"/>
                                        </p:tgtEl>
                                      </p:cBhvr>
                                    </p:animEffect>
                                  </p:childTnLst>
                                </p:cTn>
                              </p:par>
                            </p:childTnLst>
                          </p:cTn>
                        </p:par>
                        <p:par>
                          <p:cTn id="224" fill="hold">
                            <p:stCondLst>
                              <p:cond delay="1000"/>
                            </p:stCondLst>
                            <p:childTnLst>
                              <p:par>
                                <p:cTn id="225" presetID="4" presetClass="entr" presetSubtype="16" fill="hold" nodeType="afterEffect">
                                  <p:stCondLst>
                                    <p:cond delay="0"/>
                                  </p:stCondLst>
                                  <p:childTnLst>
                                    <p:set>
                                      <p:cBhvr>
                                        <p:cTn id="226" dur="1" fill="hold">
                                          <p:stCondLst>
                                            <p:cond delay="0"/>
                                          </p:stCondLst>
                                        </p:cTn>
                                        <p:tgtEl>
                                          <p:spTgt spid="199797"/>
                                        </p:tgtEl>
                                        <p:attrNameLst>
                                          <p:attrName>style.visibility</p:attrName>
                                        </p:attrNameLst>
                                      </p:cBhvr>
                                      <p:to>
                                        <p:strVal val="visible"/>
                                      </p:to>
                                    </p:set>
                                    <p:animEffect transition="in" filter="box(in)">
                                      <p:cBhvr>
                                        <p:cTn id="227" dur="500"/>
                                        <p:tgtEl>
                                          <p:spTgt spid="199797"/>
                                        </p:tgtEl>
                                      </p:cBhvr>
                                    </p:animEffect>
                                  </p:childTnLst>
                                </p:cTn>
                              </p:par>
                            </p:childTnLst>
                          </p:cTn>
                        </p:par>
                        <p:par>
                          <p:cTn id="228" fill="hold">
                            <p:stCondLst>
                              <p:cond delay="1500"/>
                            </p:stCondLst>
                            <p:childTnLst>
                              <p:par>
                                <p:cTn id="229" presetID="4" presetClass="entr" presetSubtype="16" fill="hold" grpId="0" nodeType="afterEffect">
                                  <p:stCondLst>
                                    <p:cond delay="0"/>
                                  </p:stCondLst>
                                  <p:childTnLst>
                                    <p:set>
                                      <p:cBhvr>
                                        <p:cTn id="230" dur="1" fill="hold">
                                          <p:stCondLst>
                                            <p:cond delay="0"/>
                                          </p:stCondLst>
                                        </p:cTn>
                                        <p:tgtEl>
                                          <p:spTgt spid="199798"/>
                                        </p:tgtEl>
                                        <p:attrNameLst>
                                          <p:attrName>style.visibility</p:attrName>
                                        </p:attrNameLst>
                                      </p:cBhvr>
                                      <p:to>
                                        <p:strVal val="visible"/>
                                      </p:to>
                                    </p:set>
                                    <p:animEffect transition="in" filter="box(in)">
                                      <p:cBhvr>
                                        <p:cTn id="231" dur="500"/>
                                        <p:tgtEl>
                                          <p:spTgt spid="199798"/>
                                        </p:tgtEl>
                                      </p:cBhvr>
                                    </p:animEffect>
                                  </p:childTnLst>
                                </p:cTn>
                              </p:par>
                            </p:childTnLst>
                          </p:cTn>
                        </p:par>
                      </p:childTnLst>
                    </p:cTn>
                  </p:par>
                  <p:par>
                    <p:cTn id="232" fill="hold">
                      <p:stCondLst>
                        <p:cond delay="indefinite"/>
                      </p:stCondLst>
                      <p:childTnLst>
                        <p:par>
                          <p:cTn id="233" fill="hold">
                            <p:stCondLst>
                              <p:cond delay="0"/>
                            </p:stCondLst>
                            <p:childTnLst>
                              <p:par>
                                <p:cTn id="234" presetID="9" presetClass="entr" presetSubtype="0" fill="hold" nodeType="clickEffect">
                                  <p:stCondLst>
                                    <p:cond delay="0"/>
                                  </p:stCondLst>
                                  <p:childTnLst>
                                    <p:set>
                                      <p:cBhvr>
                                        <p:cTn id="235" dur="1" fill="hold">
                                          <p:stCondLst>
                                            <p:cond delay="0"/>
                                          </p:stCondLst>
                                        </p:cTn>
                                        <p:tgtEl>
                                          <p:spTgt spid="199800"/>
                                        </p:tgtEl>
                                        <p:attrNameLst>
                                          <p:attrName>style.visibility</p:attrName>
                                        </p:attrNameLst>
                                      </p:cBhvr>
                                      <p:to>
                                        <p:strVal val="visible"/>
                                      </p:to>
                                    </p:set>
                                    <p:animEffect transition="in" filter="dissolve">
                                      <p:cBhvr>
                                        <p:cTn id="236" dur="500"/>
                                        <p:tgtEl>
                                          <p:spTgt spid="199800"/>
                                        </p:tgtEl>
                                      </p:cBhvr>
                                    </p:animEffect>
                                  </p:childTnLst>
                                </p:cTn>
                              </p:par>
                            </p:childTnLst>
                          </p:cTn>
                        </p:par>
                      </p:childTnLst>
                    </p:cTn>
                  </p:par>
                  <p:par>
                    <p:cTn id="237" fill="hold">
                      <p:stCondLst>
                        <p:cond delay="indefinite"/>
                      </p:stCondLst>
                      <p:childTnLst>
                        <p:par>
                          <p:cTn id="238" fill="hold">
                            <p:stCondLst>
                              <p:cond delay="0"/>
                            </p:stCondLst>
                            <p:childTnLst>
                              <p:par>
                                <p:cTn id="239" presetID="22" presetClass="entr" presetSubtype="8" fill="hold" grpId="0" nodeType="clickEffect">
                                  <p:stCondLst>
                                    <p:cond delay="0"/>
                                  </p:stCondLst>
                                  <p:childTnLst>
                                    <p:set>
                                      <p:cBhvr>
                                        <p:cTn id="240" dur="1" fill="hold">
                                          <p:stCondLst>
                                            <p:cond delay="0"/>
                                          </p:stCondLst>
                                        </p:cTn>
                                        <p:tgtEl>
                                          <p:spTgt spid="199801">
                                            <p:txEl>
                                              <p:pRg st="0" end="0"/>
                                            </p:txEl>
                                          </p:spTgt>
                                        </p:tgtEl>
                                        <p:attrNameLst>
                                          <p:attrName>style.visibility</p:attrName>
                                        </p:attrNameLst>
                                      </p:cBhvr>
                                      <p:to>
                                        <p:strVal val="visible"/>
                                      </p:to>
                                    </p:set>
                                    <p:animEffect transition="in" filter="wipe(left)">
                                      <p:cBhvr>
                                        <p:cTn id="241" dur="500"/>
                                        <p:tgtEl>
                                          <p:spTgt spid="199801">
                                            <p:txEl>
                                              <p:pRg st="0" end="0"/>
                                            </p:txEl>
                                          </p:spTgt>
                                        </p:tgtEl>
                                      </p:cBhvr>
                                    </p:animEffect>
                                  </p:childTnLst>
                                </p:cTn>
                              </p:par>
                            </p:childTnLst>
                          </p:cTn>
                        </p:par>
                      </p:childTnLst>
                    </p:cTn>
                  </p:par>
                  <p:par>
                    <p:cTn id="242" fill="hold">
                      <p:stCondLst>
                        <p:cond delay="indefinite"/>
                      </p:stCondLst>
                      <p:childTnLst>
                        <p:par>
                          <p:cTn id="243" fill="hold">
                            <p:stCondLst>
                              <p:cond delay="0"/>
                            </p:stCondLst>
                            <p:childTnLst>
                              <p:par>
                                <p:cTn id="244" presetID="23" presetClass="entr" presetSubtype="16" fill="hold" nodeType="clickEffect">
                                  <p:stCondLst>
                                    <p:cond delay="0"/>
                                  </p:stCondLst>
                                  <p:childTnLst>
                                    <p:set>
                                      <p:cBhvr>
                                        <p:cTn id="245" dur="1" fill="hold">
                                          <p:stCondLst>
                                            <p:cond delay="0"/>
                                          </p:stCondLst>
                                        </p:cTn>
                                        <p:tgtEl>
                                          <p:spTgt spid="199803"/>
                                        </p:tgtEl>
                                        <p:attrNameLst>
                                          <p:attrName>style.visibility</p:attrName>
                                        </p:attrNameLst>
                                      </p:cBhvr>
                                      <p:to>
                                        <p:strVal val="visible"/>
                                      </p:to>
                                    </p:set>
                                    <p:anim calcmode="lin" valueType="num">
                                      <p:cBhvr>
                                        <p:cTn id="246" dur="500" fill="hold"/>
                                        <p:tgtEl>
                                          <p:spTgt spid="199803"/>
                                        </p:tgtEl>
                                        <p:attrNameLst>
                                          <p:attrName>ppt_w</p:attrName>
                                        </p:attrNameLst>
                                      </p:cBhvr>
                                      <p:tavLst>
                                        <p:tav tm="0">
                                          <p:val>
                                            <p:fltVal val="0"/>
                                          </p:val>
                                        </p:tav>
                                        <p:tav tm="100000">
                                          <p:val>
                                            <p:strVal val="#ppt_w"/>
                                          </p:val>
                                        </p:tav>
                                      </p:tavLst>
                                    </p:anim>
                                    <p:anim calcmode="lin" valueType="num">
                                      <p:cBhvr>
                                        <p:cTn id="247" dur="500" fill="hold"/>
                                        <p:tgtEl>
                                          <p:spTgt spid="199803"/>
                                        </p:tgtEl>
                                        <p:attrNameLst>
                                          <p:attrName>ppt_h</p:attrName>
                                        </p:attrNameLst>
                                      </p:cBhvr>
                                      <p:tavLst>
                                        <p:tav tm="0">
                                          <p:val>
                                            <p:fltVal val="0"/>
                                          </p:val>
                                        </p:tav>
                                        <p:tav tm="100000">
                                          <p:val>
                                            <p:strVal val="#ppt_h"/>
                                          </p:val>
                                        </p:tav>
                                      </p:tavLst>
                                    </p:anim>
                                  </p:childTnLst>
                                </p:cTn>
                              </p:par>
                            </p:childTnLst>
                          </p:cTn>
                        </p:par>
                      </p:childTnLst>
                    </p:cTn>
                  </p:par>
                  <p:par>
                    <p:cTn id="248" fill="hold">
                      <p:stCondLst>
                        <p:cond delay="indefinite"/>
                      </p:stCondLst>
                      <p:childTnLst>
                        <p:par>
                          <p:cTn id="249" fill="hold">
                            <p:stCondLst>
                              <p:cond delay="0"/>
                            </p:stCondLst>
                            <p:childTnLst>
                              <p:par>
                                <p:cTn id="250" presetID="22" presetClass="entr" presetSubtype="8" fill="hold" grpId="0" nodeType="clickEffect">
                                  <p:stCondLst>
                                    <p:cond delay="0"/>
                                  </p:stCondLst>
                                  <p:childTnLst>
                                    <p:set>
                                      <p:cBhvr>
                                        <p:cTn id="251" dur="1" fill="hold">
                                          <p:stCondLst>
                                            <p:cond delay="0"/>
                                          </p:stCondLst>
                                        </p:cTn>
                                        <p:tgtEl>
                                          <p:spTgt spid="199804"/>
                                        </p:tgtEl>
                                        <p:attrNameLst>
                                          <p:attrName>style.visibility</p:attrName>
                                        </p:attrNameLst>
                                      </p:cBhvr>
                                      <p:to>
                                        <p:strVal val="visible"/>
                                      </p:to>
                                    </p:set>
                                    <p:animEffect transition="in" filter="wipe(left)">
                                      <p:cBhvr>
                                        <p:cTn id="252" dur="500"/>
                                        <p:tgtEl>
                                          <p:spTgt spid="199804"/>
                                        </p:tgtEl>
                                      </p:cBhvr>
                                    </p:animEffect>
                                  </p:childTnLst>
                                </p:cTn>
                              </p:par>
                            </p:childTnLst>
                          </p:cTn>
                        </p:par>
                      </p:childTnLst>
                    </p:cTn>
                  </p:par>
                  <p:par>
                    <p:cTn id="253" fill="hold">
                      <p:stCondLst>
                        <p:cond delay="indefinite"/>
                      </p:stCondLst>
                      <p:childTnLst>
                        <p:par>
                          <p:cTn id="254" fill="hold">
                            <p:stCondLst>
                              <p:cond delay="0"/>
                            </p:stCondLst>
                            <p:childTnLst>
                              <p:par>
                                <p:cTn id="255" presetID="22" presetClass="entr" presetSubtype="8" fill="hold" nodeType="clickEffect">
                                  <p:stCondLst>
                                    <p:cond delay="0"/>
                                  </p:stCondLst>
                                  <p:childTnLst>
                                    <p:set>
                                      <p:cBhvr>
                                        <p:cTn id="256" dur="1" fill="hold">
                                          <p:stCondLst>
                                            <p:cond delay="0"/>
                                          </p:stCondLst>
                                        </p:cTn>
                                        <p:tgtEl>
                                          <p:spTgt spid="199802"/>
                                        </p:tgtEl>
                                        <p:attrNameLst>
                                          <p:attrName>style.visibility</p:attrName>
                                        </p:attrNameLst>
                                      </p:cBhvr>
                                      <p:to>
                                        <p:strVal val="visible"/>
                                      </p:to>
                                    </p:set>
                                    <p:animEffect transition="in" filter="wipe(left)">
                                      <p:cBhvr>
                                        <p:cTn id="257" dur="500"/>
                                        <p:tgtEl>
                                          <p:spTgt spid="199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758" grpId="0" build="p" advAuto="1000"/>
      <p:bldP spid="199762" grpId="0" animBg="1"/>
      <p:bldP spid="199766" grpId="0" animBg="1"/>
      <p:bldP spid="199768" grpId="0" animBg="1"/>
      <p:bldP spid="199793" grpId="0"/>
      <p:bldP spid="199795" grpId="0"/>
      <p:bldP spid="199798" grpId="0"/>
      <p:bldP spid="199799" grpId="0" build="p"/>
      <p:bldP spid="199801" grpId="0" build="p"/>
      <p:bldP spid="19980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0706" name="矩形 200705"/>
          <p:cNvSpPr/>
          <p:nvPr/>
        </p:nvSpPr>
        <p:spPr>
          <a:xfrm>
            <a:off x="266700" y="762000"/>
            <a:ext cx="8382000" cy="2314575"/>
          </a:xfrm>
          <a:prstGeom prst="rect">
            <a:avLst/>
          </a:prstGeom>
          <a:noFill/>
          <a:ln w="9525">
            <a:noFill/>
          </a:ln>
        </p:spPr>
        <p:txBody>
          <a:bodyPr>
            <a:spAutoFit/>
          </a:bodyPr>
          <a:lstStyle/>
          <a:p>
            <a:pPr>
              <a:lnSpc>
                <a:spcPct val="130000"/>
              </a:lnSpc>
            </a:pPr>
            <a:r>
              <a:rPr lang="zh-CN" altLang="en-US" sz="2800" b="1" dirty="0">
                <a:solidFill>
                  <a:srgbClr val="FF0066"/>
                </a:solidFill>
                <a:latin typeface="Times New Roman" panose="02020603050405020304" pitchFamily="18" charset="0"/>
              </a:rPr>
              <a:t>        如果三相负载对称</a:t>
            </a:r>
            <a:r>
              <a:rPr lang="en-US" altLang="zh-CN" sz="2800" b="1">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中线中无电流</a:t>
            </a:r>
            <a:r>
              <a:rPr lang="en-US" altLang="zh-CN" sz="2800" b="1">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故可将中线除去</a:t>
            </a:r>
            <a:r>
              <a:rPr lang="en-US" altLang="zh-CN" sz="2800" b="1">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而成为三相三线制系统。</a:t>
            </a:r>
          </a:p>
          <a:p>
            <a:pPr>
              <a:lnSpc>
                <a:spcPct val="130000"/>
              </a:lnSpc>
            </a:pPr>
            <a:r>
              <a:rPr lang="zh-CN" altLang="en-US"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如果三相负载不对称</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中线上就有电流</a:t>
            </a:r>
            <a:r>
              <a:rPr lang="en-US" altLang="zh-CN" sz="2800" b="1" i="1">
                <a:solidFill>
                  <a:srgbClr val="0033CC"/>
                </a:solidFill>
                <a:latin typeface="Times New Roman" panose="02020603050405020304" pitchFamily="18" charset="0"/>
              </a:rPr>
              <a:t>I</a:t>
            </a:r>
            <a:r>
              <a:rPr lang="en-US" altLang="zh-CN" sz="2800" b="1" baseline="-25000">
                <a:solidFill>
                  <a:srgbClr val="0033CC"/>
                </a:solidFill>
                <a:latin typeface="Times New Roman" panose="02020603050405020304" pitchFamily="18" charset="0"/>
              </a:rPr>
              <a:t>N</a:t>
            </a:r>
            <a:r>
              <a:rPr lang="zh-CN" altLang="en-US" sz="2800" b="1" dirty="0">
                <a:solidFill>
                  <a:srgbClr val="0033CC"/>
                </a:solidFill>
                <a:latin typeface="Times New Roman" panose="02020603050405020304" pitchFamily="18" charset="0"/>
              </a:rPr>
              <a:t>通过</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此时中线是不能被除去的</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否则电气设备不能正常工作。</a:t>
            </a:r>
          </a:p>
        </p:txBody>
      </p:sp>
      <p:sp>
        <p:nvSpPr>
          <p:cNvPr id="200707" name="矩形 200706"/>
          <p:cNvSpPr/>
          <p:nvPr/>
        </p:nvSpPr>
        <p:spPr>
          <a:xfrm>
            <a:off x="1531938" y="3116263"/>
            <a:ext cx="0" cy="365125"/>
          </a:xfrm>
          <a:prstGeom prst="rect">
            <a:avLst/>
          </a:prstGeom>
          <a:noFill/>
          <a:ln w="9525">
            <a:noFill/>
          </a:ln>
        </p:spPr>
        <p:txBody>
          <a:bodyPr wrap="none" lIns="0" tIns="0" rIns="0" bIns="0">
            <a:spAutoFit/>
          </a:bodyPr>
          <a:lstStyle/>
          <a:p>
            <a:pPr algn="ctr"/>
            <a:endParaRPr lang="zh-CN" altLang="en-US" dirty="0">
              <a:effectLst>
                <a:outerShdw blurRad="38100" dist="38100" dir="2700000">
                  <a:srgbClr val="C0C0C0"/>
                </a:outerShdw>
              </a:effectLst>
              <a:latin typeface="Times New Roman" panose="02020603050405020304" pitchFamily="18" charset="0"/>
            </a:endParaRPr>
          </a:p>
        </p:txBody>
      </p:sp>
      <p:sp>
        <p:nvSpPr>
          <p:cNvPr id="4" name="页脚占位符 4"/>
          <p:cNvSpPr txBox="1"/>
          <p:nvPr>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00706">
                                            <p:txEl>
                                              <p:pRg st="0" end="0"/>
                                            </p:txEl>
                                          </p:spTgt>
                                        </p:tgtEl>
                                        <p:attrNameLst>
                                          <p:attrName>style.visibility</p:attrName>
                                        </p:attrNameLst>
                                      </p:cBhvr>
                                      <p:to>
                                        <p:strVal val="visible"/>
                                      </p:to>
                                    </p:set>
                                    <p:animEffect transition="in" filter="wipe(left)">
                                      <p:cBhvr>
                                        <p:cTn id="7" dur="300"/>
                                        <p:tgtEl>
                                          <p:spTgt spid="2007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0706">
                                            <p:txEl>
                                              <p:pRg st="1" end="1"/>
                                            </p:txEl>
                                          </p:spTgt>
                                        </p:tgtEl>
                                        <p:attrNameLst>
                                          <p:attrName>style.visibility</p:attrName>
                                        </p:attrNameLst>
                                      </p:cBhvr>
                                      <p:to>
                                        <p:strVal val="visible"/>
                                      </p:to>
                                    </p:set>
                                    <p:animEffect transition="in" filter="wipe(left)">
                                      <p:cBhvr>
                                        <p:cTn id="12" dur="300"/>
                                        <p:tgtEl>
                                          <p:spTgt spid="2007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1730" name="对象 201729"/>
          <p:cNvGraphicFramePr/>
          <p:nvPr/>
        </p:nvGraphicFramePr>
        <p:xfrm>
          <a:off x="393700" y="2176463"/>
          <a:ext cx="3409950" cy="855662"/>
        </p:xfrm>
        <a:graphic>
          <a:graphicData uri="http://schemas.openxmlformats.org/presentationml/2006/ole">
            <mc:AlternateContent xmlns:mc="http://schemas.openxmlformats.org/markup-compatibility/2006">
              <mc:Choice xmlns:v="urn:schemas-microsoft-com:vml" Requires="v">
                <p:oleObj spid="_x0000_s105856" r:id="rId5" imgW="3592830" imgH="901065" progId="Equation.3">
                  <p:embed/>
                </p:oleObj>
              </mc:Choice>
              <mc:Fallback>
                <p:oleObj r:id="rId5" imgW="3592830" imgH="901065" progId="Equation.3">
                  <p:embed/>
                  <p:pic>
                    <p:nvPicPr>
                      <p:cNvPr id="0" name="图片 105773"/>
                      <p:cNvPicPr/>
                      <p:nvPr/>
                    </p:nvPicPr>
                    <p:blipFill>
                      <a:blip r:embed="rId6"/>
                      <a:stretch>
                        <a:fillRect/>
                      </a:stretch>
                    </p:blipFill>
                    <p:spPr>
                      <a:xfrm>
                        <a:off x="393700" y="2176463"/>
                        <a:ext cx="3409950" cy="855662"/>
                      </a:xfrm>
                      <a:prstGeom prst="rect">
                        <a:avLst/>
                      </a:prstGeom>
                      <a:noFill/>
                      <a:ln w="38100">
                        <a:noFill/>
                        <a:miter/>
                      </a:ln>
                    </p:spPr>
                  </p:pic>
                </p:oleObj>
              </mc:Fallback>
            </mc:AlternateContent>
          </a:graphicData>
        </a:graphic>
      </p:graphicFrame>
      <p:sp>
        <p:nvSpPr>
          <p:cNvPr id="201731" name="文本框 201730"/>
          <p:cNvSpPr txBox="1"/>
          <p:nvPr/>
        </p:nvSpPr>
        <p:spPr>
          <a:xfrm>
            <a:off x="350838" y="1752600"/>
            <a:ext cx="2133600" cy="519113"/>
          </a:xfrm>
          <a:prstGeom prst="rect">
            <a:avLst/>
          </a:prstGeom>
          <a:noFill/>
          <a:ln w="9525">
            <a:noFill/>
          </a:ln>
        </p:spPr>
        <p:txBody>
          <a:bodyPr>
            <a:spAutoFit/>
          </a:bodyPr>
          <a:lstStyle/>
          <a:p>
            <a:pPr>
              <a:spcBef>
                <a:spcPct val="50000"/>
              </a:spcBef>
            </a:pPr>
            <a:r>
              <a:rPr lang="zh-CN" altLang="en-US" sz="2800" b="1" dirty="0">
                <a:solidFill>
                  <a:srgbClr val="FF0066"/>
                </a:solidFill>
                <a:latin typeface="Times New Roman" panose="02020603050405020304" pitchFamily="18" charset="0"/>
              </a:rPr>
              <a:t>解</a:t>
            </a:r>
            <a:r>
              <a:rPr lang="en-US" altLang="zh-CN" sz="2800" b="1">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相电压</a:t>
            </a:r>
            <a:endParaRPr lang="zh-CN" altLang="en-US" sz="2800" b="1">
              <a:solidFill>
                <a:srgbClr val="FF0066"/>
              </a:solidFill>
              <a:latin typeface="Times New Roman" panose="02020603050405020304" pitchFamily="18" charset="0"/>
            </a:endParaRPr>
          </a:p>
        </p:txBody>
      </p:sp>
      <p:graphicFrame>
        <p:nvGraphicFramePr>
          <p:cNvPr id="201732" name="对象 201731"/>
          <p:cNvGraphicFramePr/>
          <p:nvPr/>
        </p:nvGraphicFramePr>
        <p:xfrm>
          <a:off x="6789738" y="3590925"/>
          <a:ext cx="114300" cy="215900"/>
        </p:xfrm>
        <a:graphic>
          <a:graphicData uri="http://schemas.openxmlformats.org/presentationml/2006/ole">
            <mc:AlternateContent xmlns:mc="http://schemas.openxmlformats.org/markup-compatibility/2006">
              <mc:Choice xmlns:v="urn:schemas-microsoft-com:vml" Requires="v">
                <p:oleObj spid="_x0000_s105857" r:id="rId7" imgW="114300" imgH="215265" progId="Equation.3">
                  <p:embed/>
                </p:oleObj>
              </mc:Choice>
              <mc:Fallback>
                <p:oleObj r:id="rId7" imgW="114300" imgH="215265" progId="Equation.3">
                  <p:embed/>
                  <p:pic>
                    <p:nvPicPr>
                      <p:cNvPr id="0" name="图片 105774"/>
                      <p:cNvPicPr/>
                      <p:nvPr/>
                    </p:nvPicPr>
                    <p:blipFill>
                      <a:blip r:embed="rId8"/>
                      <a:stretch>
                        <a:fillRect/>
                      </a:stretch>
                    </p:blipFill>
                    <p:spPr>
                      <a:xfrm>
                        <a:off x="6789738" y="3590925"/>
                        <a:ext cx="114300" cy="215900"/>
                      </a:xfrm>
                      <a:prstGeom prst="rect">
                        <a:avLst/>
                      </a:prstGeom>
                      <a:noFill/>
                      <a:ln w="38100">
                        <a:noFill/>
                        <a:miter/>
                      </a:ln>
                    </p:spPr>
                  </p:pic>
                </p:oleObj>
              </mc:Fallback>
            </mc:AlternateContent>
          </a:graphicData>
        </a:graphic>
      </p:graphicFrame>
      <p:grpSp>
        <p:nvGrpSpPr>
          <p:cNvPr id="201733" name="组合 201732"/>
          <p:cNvGrpSpPr/>
          <p:nvPr/>
        </p:nvGrpSpPr>
        <p:grpSpPr>
          <a:xfrm>
            <a:off x="331788" y="2987675"/>
            <a:ext cx="3486150" cy="617538"/>
            <a:chOff x="209" y="1954"/>
            <a:chExt cx="2196" cy="389"/>
          </a:xfrm>
        </p:grpSpPr>
        <p:sp>
          <p:nvSpPr>
            <p:cNvPr id="201734" name="文本框 201733"/>
            <p:cNvSpPr txBox="1"/>
            <p:nvPr/>
          </p:nvSpPr>
          <p:spPr>
            <a:xfrm>
              <a:off x="209" y="1992"/>
              <a:ext cx="336" cy="327"/>
            </a:xfrm>
            <a:prstGeom prst="rect">
              <a:avLst/>
            </a:prstGeom>
            <a:noFill/>
            <a:ln w="9525">
              <a:noFill/>
            </a:ln>
          </p:spPr>
          <p:txBody>
            <a:bodyPr>
              <a:spAutoFit/>
            </a:bodyPr>
            <a:lstStyle/>
            <a:p>
              <a:pPr>
                <a:spcBef>
                  <a:spcPct val="50000"/>
                </a:spcBef>
              </a:pPr>
              <a:r>
                <a:rPr lang="zh-CN" altLang="en-US" sz="2800" b="1">
                  <a:solidFill>
                    <a:srgbClr val="FF0066"/>
                  </a:solidFill>
                  <a:latin typeface="Times New Roman" panose="02020603050405020304" pitchFamily="18" charset="0"/>
                </a:rPr>
                <a:t>选</a:t>
              </a:r>
            </a:p>
          </p:txBody>
        </p:sp>
        <p:sp>
          <p:nvSpPr>
            <p:cNvPr id="201735" name="文本框 201734"/>
            <p:cNvSpPr txBox="1"/>
            <p:nvPr/>
          </p:nvSpPr>
          <p:spPr>
            <a:xfrm>
              <a:off x="689" y="2016"/>
              <a:ext cx="1716" cy="327"/>
            </a:xfrm>
            <a:prstGeom prst="rect">
              <a:avLst/>
            </a:prstGeom>
            <a:noFill/>
            <a:ln w="9525">
              <a:noFill/>
            </a:ln>
          </p:spPr>
          <p:txBody>
            <a:bodyPr>
              <a:spAutoFit/>
            </a:bodyPr>
            <a:lstStyle/>
            <a:p>
              <a:pPr>
                <a:spcBef>
                  <a:spcPct val="50000"/>
                </a:spcBef>
              </a:pPr>
              <a:r>
                <a:rPr lang="zh-CN" altLang="en-US" sz="2800" b="1" dirty="0">
                  <a:solidFill>
                    <a:srgbClr val="FF0066"/>
                  </a:solidFill>
                  <a:latin typeface="Times New Roman" panose="02020603050405020304" pitchFamily="18" charset="0"/>
                </a:rPr>
                <a:t>为参考相量</a:t>
              </a:r>
              <a:r>
                <a:rPr lang="en-US" altLang="zh-CN" sz="2800" b="1">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则</a:t>
              </a:r>
              <a:r>
                <a:rPr lang="en-US" altLang="zh-CN" sz="2800" b="1">
                  <a:solidFill>
                    <a:srgbClr val="FF0066"/>
                  </a:solidFill>
                  <a:latin typeface="Times New Roman" panose="02020603050405020304" pitchFamily="18" charset="0"/>
                </a:rPr>
                <a:t>:</a:t>
              </a:r>
            </a:p>
          </p:txBody>
        </p:sp>
        <p:graphicFrame>
          <p:nvGraphicFramePr>
            <p:cNvPr id="201736" name="对象 201735"/>
            <p:cNvGraphicFramePr/>
            <p:nvPr/>
          </p:nvGraphicFramePr>
          <p:xfrm>
            <a:off x="535" y="1954"/>
            <a:ext cx="254" cy="355"/>
          </p:xfrm>
          <a:graphic>
            <a:graphicData uri="http://schemas.openxmlformats.org/presentationml/2006/ole">
              <mc:AlternateContent xmlns:mc="http://schemas.openxmlformats.org/markup-compatibility/2006">
                <mc:Choice xmlns:v="urn:schemas-microsoft-com:vml" Requires="v">
                  <p:oleObj spid="_x0000_s105858" r:id="rId9" imgW="381000" imgH="533400" progId="Equation.3">
                    <p:embed/>
                  </p:oleObj>
                </mc:Choice>
                <mc:Fallback>
                  <p:oleObj r:id="rId9" imgW="381000" imgH="533400" progId="Equation.3">
                    <p:embed/>
                    <p:pic>
                      <p:nvPicPr>
                        <p:cNvPr id="0" name="图片 105775"/>
                        <p:cNvPicPr/>
                        <p:nvPr/>
                      </p:nvPicPr>
                      <p:blipFill>
                        <a:blip r:embed="rId10"/>
                        <a:stretch>
                          <a:fillRect/>
                        </a:stretch>
                      </p:blipFill>
                      <p:spPr>
                        <a:xfrm>
                          <a:off x="535" y="1954"/>
                          <a:ext cx="254" cy="355"/>
                        </a:xfrm>
                        <a:prstGeom prst="rect">
                          <a:avLst/>
                        </a:prstGeom>
                        <a:noFill/>
                        <a:ln w="38100">
                          <a:noFill/>
                          <a:miter/>
                        </a:ln>
                      </p:spPr>
                    </p:pic>
                  </p:oleObj>
                </mc:Fallback>
              </mc:AlternateContent>
            </a:graphicData>
          </a:graphic>
        </p:graphicFrame>
      </p:grpSp>
      <p:sp>
        <p:nvSpPr>
          <p:cNvPr id="201737" name="矩形 201736"/>
          <p:cNvSpPr/>
          <p:nvPr/>
        </p:nvSpPr>
        <p:spPr>
          <a:xfrm>
            <a:off x="1520825" y="3116263"/>
            <a:ext cx="0" cy="365125"/>
          </a:xfrm>
          <a:prstGeom prst="rect">
            <a:avLst/>
          </a:prstGeom>
          <a:noFill/>
          <a:ln w="9525">
            <a:noFill/>
          </a:ln>
        </p:spPr>
        <p:txBody>
          <a:bodyPr wrap="none" lIns="0" tIns="0" rIns="0" bIns="0">
            <a:spAutoFit/>
          </a:bodyPr>
          <a:lstStyle/>
          <a:p>
            <a:pPr algn="ctr"/>
            <a:endParaRPr lang="zh-CN" altLang="en-US" dirty="0">
              <a:effectLst>
                <a:outerShdw blurRad="38100" dist="38100" dir="2700000">
                  <a:srgbClr val="C0C0C0"/>
                </a:outerShdw>
              </a:effectLst>
              <a:latin typeface="Times New Roman" panose="02020603050405020304" pitchFamily="18" charset="0"/>
            </a:endParaRPr>
          </a:p>
        </p:txBody>
      </p:sp>
      <p:grpSp>
        <p:nvGrpSpPr>
          <p:cNvPr id="201738" name="组合 201737"/>
          <p:cNvGrpSpPr/>
          <p:nvPr/>
        </p:nvGrpSpPr>
        <p:grpSpPr>
          <a:xfrm>
            <a:off x="3627438" y="1149350"/>
            <a:ext cx="5173662" cy="3221038"/>
            <a:chOff x="48" y="313"/>
            <a:chExt cx="4183" cy="2356"/>
          </a:xfrm>
        </p:grpSpPr>
        <p:sp>
          <p:nvSpPr>
            <p:cNvPr id="201739" name="椭圆 201738"/>
            <p:cNvSpPr/>
            <p:nvPr/>
          </p:nvSpPr>
          <p:spPr>
            <a:xfrm rot="-3119043">
              <a:off x="3678" y="1321"/>
              <a:ext cx="69" cy="70"/>
            </a:xfrm>
            <a:prstGeom prst="ellipse">
              <a:avLst/>
            </a:prstGeom>
            <a:solidFill>
              <a:srgbClr val="008000"/>
            </a:solidFill>
            <a:ln w="38100" cap="flat" cmpd="sng">
              <a:solidFill>
                <a:schemeClr val="accent2"/>
              </a:solidFill>
              <a:prstDash val="solid"/>
              <a:headEnd type="none" w="med" len="med"/>
              <a:tailEnd type="none" w="sm" len="lg"/>
            </a:ln>
          </p:spPr>
          <p:txBody>
            <a:bodyPr/>
            <a:lstStyle/>
            <a:p>
              <a:endParaRPr lang="zh-CN" altLang="en-US"/>
            </a:p>
          </p:txBody>
        </p:sp>
        <p:grpSp>
          <p:nvGrpSpPr>
            <p:cNvPr id="201740" name="组合 201739"/>
            <p:cNvGrpSpPr/>
            <p:nvPr/>
          </p:nvGrpSpPr>
          <p:grpSpPr>
            <a:xfrm>
              <a:off x="3647" y="716"/>
              <a:ext cx="96" cy="640"/>
              <a:chOff x="3852" y="920"/>
              <a:chExt cx="96" cy="640"/>
            </a:xfrm>
          </p:grpSpPr>
          <p:sp>
            <p:nvSpPr>
              <p:cNvPr id="201741" name="直接连接符 201740"/>
              <p:cNvSpPr/>
              <p:nvPr/>
            </p:nvSpPr>
            <p:spPr>
              <a:xfrm>
                <a:off x="3898" y="1380"/>
                <a:ext cx="0" cy="180"/>
              </a:xfrm>
              <a:prstGeom prst="line">
                <a:avLst/>
              </a:prstGeom>
              <a:ln w="25400" cap="flat" cmpd="sng">
                <a:solidFill>
                  <a:schemeClr val="accent2"/>
                </a:solidFill>
                <a:prstDash val="solid"/>
                <a:headEnd type="none" w="med" len="med"/>
                <a:tailEnd type="none" w="med" len="lg"/>
              </a:ln>
            </p:spPr>
          </p:sp>
          <p:grpSp>
            <p:nvGrpSpPr>
              <p:cNvPr id="201742" name="组合 201741"/>
              <p:cNvGrpSpPr/>
              <p:nvPr/>
            </p:nvGrpSpPr>
            <p:grpSpPr>
              <a:xfrm>
                <a:off x="3852" y="920"/>
                <a:ext cx="96" cy="459"/>
                <a:chOff x="4236" y="908"/>
                <a:chExt cx="96" cy="471"/>
              </a:xfrm>
            </p:grpSpPr>
            <p:sp>
              <p:nvSpPr>
                <p:cNvPr id="201743" name="直接连接符 201742"/>
                <p:cNvSpPr/>
                <p:nvPr/>
              </p:nvSpPr>
              <p:spPr>
                <a:xfrm>
                  <a:off x="4276" y="908"/>
                  <a:ext cx="0" cy="204"/>
                </a:xfrm>
                <a:prstGeom prst="line">
                  <a:avLst/>
                </a:prstGeom>
                <a:ln w="25400" cap="flat" cmpd="sng">
                  <a:solidFill>
                    <a:schemeClr val="accent2"/>
                  </a:solidFill>
                  <a:prstDash val="solid"/>
                  <a:headEnd type="none" w="med" len="med"/>
                  <a:tailEnd type="none" w="med" len="lg"/>
                </a:ln>
              </p:spPr>
            </p:sp>
            <p:sp>
              <p:nvSpPr>
                <p:cNvPr id="201744" name="矩形 201743"/>
                <p:cNvSpPr/>
                <p:nvPr/>
              </p:nvSpPr>
              <p:spPr>
                <a:xfrm rot="-16200000">
                  <a:off x="4145" y="1192"/>
                  <a:ext cx="277"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grpSp>
        <p:grpSp>
          <p:nvGrpSpPr>
            <p:cNvPr id="201745" name="组合 201744"/>
            <p:cNvGrpSpPr/>
            <p:nvPr/>
          </p:nvGrpSpPr>
          <p:grpSpPr>
            <a:xfrm>
              <a:off x="3662" y="1392"/>
              <a:ext cx="569" cy="237"/>
              <a:chOff x="4275" y="1620"/>
              <a:chExt cx="581" cy="255"/>
            </a:xfrm>
          </p:grpSpPr>
          <p:sp>
            <p:nvSpPr>
              <p:cNvPr id="201746" name="直接连接符 201745"/>
              <p:cNvSpPr/>
              <p:nvPr/>
            </p:nvSpPr>
            <p:spPr>
              <a:xfrm rot="-3327355">
                <a:off x="4371" y="1524"/>
                <a:ext cx="0" cy="192"/>
              </a:xfrm>
              <a:prstGeom prst="line">
                <a:avLst/>
              </a:prstGeom>
              <a:ln w="25400" cap="flat" cmpd="sng">
                <a:solidFill>
                  <a:schemeClr val="accent2"/>
                </a:solidFill>
                <a:prstDash val="solid"/>
                <a:headEnd type="none" w="med" len="med"/>
                <a:tailEnd type="none" w="med" len="lg"/>
              </a:ln>
            </p:spPr>
          </p:sp>
          <p:sp>
            <p:nvSpPr>
              <p:cNvPr id="201747" name="直接连接符 201746"/>
              <p:cNvSpPr/>
              <p:nvPr/>
            </p:nvSpPr>
            <p:spPr>
              <a:xfrm rot="-3327355">
                <a:off x="4745" y="1764"/>
                <a:ext cx="4" cy="218"/>
              </a:xfrm>
              <a:prstGeom prst="line">
                <a:avLst/>
              </a:prstGeom>
              <a:ln w="25400" cap="flat" cmpd="sng">
                <a:solidFill>
                  <a:schemeClr val="accent2"/>
                </a:solidFill>
                <a:prstDash val="solid"/>
                <a:headEnd type="none" w="med" len="med"/>
                <a:tailEnd type="none" w="med" len="lg"/>
              </a:ln>
            </p:spPr>
          </p:sp>
          <p:sp>
            <p:nvSpPr>
              <p:cNvPr id="201748" name="矩形 201747"/>
              <p:cNvSpPr/>
              <p:nvPr/>
            </p:nvSpPr>
            <p:spPr>
              <a:xfrm rot="-19518292">
                <a:off x="4422" y="1686"/>
                <a:ext cx="252"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grpSp>
          <p:nvGrpSpPr>
            <p:cNvPr id="201749" name="组合 201748"/>
            <p:cNvGrpSpPr/>
            <p:nvPr/>
          </p:nvGrpSpPr>
          <p:grpSpPr>
            <a:xfrm>
              <a:off x="3162" y="1416"/>
              <a:ext cx="542" cy="258"/>
              <a:chOff x="3751" y="1620"/>
              <a:chExt cx="542" cy="258"/>
            </a:xfrm>
          </p:grpSpPr>
          <p:sp>
            <p:nvSpPr>
              <p:cNvPr id="201750" name="直接连接符 201749"/>
              <p:cNvSpPr/>
              <p:nvPr/>
            </p:nvSpPr>
            <p:spPr>
              <a:xfrm rot="3327355" flipH="1">
                <a:off x="4197" y="1524"/>
                <a:ext cx="0" cy="192"/>
              </a:xfrm>
              <a:prstGeom prst="line">
                <a:avLst/>
              </a:prstGeom>
              <a:ln w="25400" cap="flat" cmpd="sng">
                <a:solidFill>
                  <a:schemeClr val="accent2"/>
                </a:solidFill>
                <a:prstDash val="solid"/>
                <a:headEnd type="none" w="med" len="med"/>
                <a:tailEnd type="none" w="med" len="lg"/>
              </a:ln>
            </p:spPr>
          </p:sp>
          <p:sp>
            <p:nvSpPr>
              <p:cNvPr id="201751" name="直接连接符 201750"/>
              <p:cNvSpPr/>
              <p:nvPr/>
            </p:nvSpPr>
            <p:spPr>
              <a:xfrm rot="3327355" flipH="1" flipV="1">
                <a:off x="3861" y="1766"/>
                <a:ext cx="1" cy="222"/>
              </a:xfrm>
              <a:prstGeom prst="line">
                <a:avLst/>
              </a:prstGeom>
              <a:ln w="25400" cap="flat" cmpd="sng">
                <a:solidFill>
                  <a:schemeClr val="accent2"/>
                </a:solidFill>
                <a:prstDash val="solid"/>
                <a:headEnd type="none" w="med" len="med"/>
                <a:tailEnd type="none" w="med" len="lg"/>
              </a:ln>
            </p:spPr>
          </p:sp>
          <p:sp>
            <p:nvSpPr>
              <p:cNvPr id="201752" name="矩形 201751"/>
              <p:cNvSpPr/>
              <p:nvPr/>
            </p:nvSpPr>
            <p:spPr>
              <a:xfrm rot="-23728088">
                <a:off x="3930" y="1692"/>
                <a:ext cx="252"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sp>
          <p:nvSpPr>
            <p:cNvPr id="201753" name="直接连接符 201752"/>
            <p:cNvSpPr/>
            <p:nvPr/>
          </p:nvSpPr>
          <p:spPr>
            <a:xfrm>
              <a:off x="2297" y="720"/>
              <a:ext cx="1386" cy="0"/>
            </a:xfrm>
            <a:prstGeom prst="line">
              <a:avLst/>
            </a:prstGeom>
            <a:ln w="28575" cap="flat" cmpd="sng">
              <a:solidFill>
                <a:schemeClr val="accent2"/>
              </a:solidFill>
              <a:prstDash val="solid"/>
              <a:headEnd type="none" w="med" len="med"/>
              <a:tailEnd type="none" w="med" len="med"/>
            </a:ln>
          </p:spPr>
        </p:sp>
        <p:sp>
          <p:nvSpPr>
            <p:cNvPr id="201754" name="直接连接符 201753"/>
            <p:cNvSpPr/>
            <p:nvPr/>
          </p:nvSpPr>
          <p:spPr>
            <a:xfrm>
              <a:off x="2357" y="1338"/>
              <a:ext cx="1356" cy="0"/>
            </a:xfrm>
            <a:prstGeom prst="line">
              <a:avLst/>
            </a:prstGeom>
            <a:ln w="28575" cap="flat" cmpd="sng">
              <a:solidFill>
                <a:schemeClr val="tx1"/>
              </a:solidFill>
              <a:prstDash val="solid"/>
              <a:headEnd type="none" w="med" len="med"/>
              <a:tailEnd type="none" w="med" len="med"/>
            </a:ln>
          </p:spPr>
        </p:sp>
        <p:sp>
          <p:nvSpPr>
            <p:cNvPr id="201755" name="直接连接符 201754"/>
            <p:cNvSpPr/>
            <p:nvPr/>
          </p:nvSpPr>
          <p:spPr>
            <a:xfrm>
              <a:off x="2303" y="1920"/>
              <a:ext cx="1920" cy="0"/>
            </a:xfrm>
            <a:prstGeom prst="line">
              <a:avLst/>
            </a:prstGeom>
            <a:ln w="28575" cap="flat" cmpd="sng">
              <a:solidFill>
                <a:schemeClr val="accent2"/>
              </a:solidFill>
              <a:prstDash val="solid"/>
              <a:headEnd type="none" w="med" len="med"/>
              <a:tailEnd type="none" w="med" len="med"/>
            </a:ln>
          </p:spPr>
        </p:sp>
        <p:sp>
          <p:nvSpPr>
            <p:cNvPr id="201756" name="直接连接符 201755"/>
            <p:cNvSpPr/>
            <p:nvPr/>
          </p:nvSpPr>
          <p:spPr>
            <a:xfrm flipV="1">
              <a:off x="4217" y="1674"/>
              <a:ext cx="0" cy="246"/>
            </a:xfrm>
            <a:prstGeom prst="line">
              <a:avLst/>
            </a:prstGeom>
            <a:ln w="28575" cap="flat" cmpd="sng">
              <a:solidFill>
                <a:schemeClr val="accent2"/>
              </a:solidFill>
              <a:prstDash val="solid"/>
              <a:headEnd type="none" w="med" len="med"/>
              <a:tailEnd type="none" w="med" len="med"/>
            </a:ln>
          </p:spPr>
        </p:sp>
        <p:sp>
          <p:nvSpPr>
            <p:cNvPr id="201757" name="直接连接符 201756"/>
            <p:cNvSpPr/>
            <p:nvPr/>
          </p:nvSpPr>
          <p:spPr>
            <a:xfrm>
              <a:off x="2351" y="2376"/>
              <a:ext cx="840" cy="0"/>
            </a:xfrm>
            <a:prstGeom prst="line">
              <a:avLst/>
            </a:prstGeom>
            <a:ln w="28575" cap="flat" cmpd="sng">
              <a:solidFill>
                <a:schemeClr val="accent2"/>
              </a:solidFill>
              <a:prstDash val="solid"/>
              <a:headEnd type="none" w="med" len="med"/>
              <a:tailEnd type="none" w="med" len="med"/>
            </a:ln>
          </p:spPr>
        </p:sp>
        <p:sp>
          <p:nvSpPr>
            <p:cNvPr id="201758" name="直接连接符 201757"/>
            <p:cNvSpPr/>
            <p:nvPr/>
          </p:nvSpPr>
          <p:spPr>
            <a:xfrm flipV="1">
              <a:off x="3185" y="1728"/>
              <a:ext cx="0" cy="654"/>
            </a:xfrm>
            <a:prstGeom prst="line">
              <a:avLst/>
            </a:prstGeom>
            <a:ln w="28575" cap="flat" cmpd="sng">
              <a:solidFill>
                <a:schemeClr val="accent2"/>
              </a:solidFill>
              <a:prstDash val="solid"/>
              <a:headEnd type="none" w="med" len="med"/>
              <a:tailEnd type="none" w="med" len="med"/>
            </a:ln>
          </p:spPr>
        </p:sp>
        <p:grpSp>
          <p:nvGrpSpPr>
            <p:cNvPr id="201759" name="组合 201758"/>
            <p:cNvGrpSpPr/>
            <p:nvPr/>
          </p:nvGrpSpPr>
          <p:grpSpPr>
            <a:xfrm>
              <a:off x="2537" y="1501"/>
              <a:ext cx="340" cy="335"/>
              <a:chOff x="2540" y="601"/>
              <a:chExt cx="340" cy="335"/>
            </a:xfrm>
          </p:grpSpPr>
          <p:sp>
            <p:nvSpPr>
              <p:cNvPr id="201760" name="直接连接符 201759"/>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1761" name="文本框 201760"/>
              <p:cNvSpPr txBox="1"/>
              <p:nvPr/>
            </p:nvSpPr>
            <p:spPr>
              <a:xfrm>
                <a:off x="2540" y="601"/>
                <a:ext cx="299" cy="334"/>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2</a:t>
                </a:r>
                <a:endParaRPr lang="en-US" altLang="zh-CN" b="1" i="1">
                  <a:solidFill>
                    <a:srgbClr val="D60093"/>
                  </a:solidFill>
                  <a:latin typeface="宋体" panose="02010600030101010101" pitchFamily="2" charset="-122"/>
                </a:endParaRPr>
              </a:p>
            </p:txBody>
          </p:sp>
        </p:grpSp>
        <p:grpSp>
          <p:nvGrpSpPr>
            <p:cNvPr id="201762" name="组合 201761"/>
            <p:cNvGrpSpPr/>
            <p:nvPr/>
          </p:nvGrpSpPr>
          <p:grpSpPr>
            <a:xfrm>
              <a:off x="2597" y="1980"/>
              <a:ext cx="340" cy="336"/>
              <a:chOff x="2540" y="600"/>
              <a:chExt cx="340" cy="336"/>
            </a:xfrm>
          </p:grpSpPr>
          <p:sp>
            <p:nvSpPr>
              <p:cNvPr id="201763" name="直接连接符 201762"/>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1764" name="文本框 201763"/>
              <p:cNvSpPr txBox="1"/>
              <p:nvPr/>
            </p:nvSpPr>
            <p:spPr>
              <a:xfrm>
                <a:off x="2540" y="600"/>
                <a:ext cx="299" cy="335"/>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3</a:t>
                </a:r>
                <a:endParaRPr lang="en-US" altLang="zh-CN" b="1" i="1">
                  <a:solidFill>
                    <a:srgbClr val="D60093"/>
                  </a:solidFill>
                  <a:latin typeface="宋体" panose="02010600030101010101" pitchFamily="2" charset="-122"/>
                </a:endParaRPr>
              </a:p>
            </p:txBody>
          </p:sp>
        </p:grpSp>
        <p:grpSp>
          <p:nvGrpSpPr>
            <p:cNvPr id="201765" name="组合 201764"/>
            <p:cNvGrpSpPr/>
            <p:nvPr/>
          </p:nvGrpSpPr>
          <p:grpSpPr>
            <a:xfrm>
              <a:off x="2493" y="889"/>
              <a:ext cx="348" cy="347"/>
              <a:chOff x="2194" y="1309"/>
              <a:chExt cx="348" cy="347"/>
            </a:xfrm>
          </p:grpSpPr>
          <p:sp>
            <p:nvSpPr>
              <p:cNvPr id="201766" name="直接连接符 201765"/>
              <p:cNvSpPr/>
              <p:nvPr/>
            </p:nvSpPr>
            <p:spPr>
              <a:xfrm flipH="1" flipV="1">
                <a:off x="2194" y="1656"/>
                <a:ext cx="276" cy="0"/>
              </a:xfrm>
              <a:prstGeom prst="line">
                <a:avLst/>
              </a:prstGeom>
              <a:ln w="25400" cap="flat" cmpd="sng">
                <a:solidFill>
                  <a:srgbClr val="6600FF"/>
                </a:solidFill>
                <a:prstDash val="solid"/>
                <a:headEnd type="none" w="med" len="med"/>
                <a:tailEnd type="stealth" w="med" len="lg"/>
              </a:ln>
            </p:spPr>
          </p:sp>
          <p:sp>
            <p:nvSpPr>
              <p:cNvPr id="201767" name="文本框 201766"/>
              <p:cNvSpPr txBox="1"/>
              <p:nvPr/>
            </p:nvSpPr>
            <p:spPr>
              <a:xfrm>
                <a:off x="2207" y="1309"/>
                <a:ext cx="335" cy="334"/>
              </a:xfrm>
              <a:prstGeom prst="rect">
                <a:avLst/>
              </a:prstGeom>
              <a:noFill/>
              <a:ln w="25400">
                <a:noFill/>
              </a:ln>
            </p:spPr>
            <p:txBody>
              <a:bodyPr wrap="none" anchor="ctr" anchorCtr="0">
                <a:spAutoFit/>
              </a:bodyPr>
              <a:lstStyle/>
              <a:p>
                <a:pPr algn="ctr" eaLnBrk="0" hangingPunct="0"/>
                <a:r>
                  <a:rPr lang="en-US" altLang="zh-CN" b="1" i="1" dirty="0" err="1">
                    <a:solidFill>
                      <a:srgbClr val="FF0066"/>
                    </a:solidFill>
                    <a:latin typeface="宋体" panose="02010600030101010101" pitchFamily="2" charset="-122"/>
                  </a:rPr>
                  <a:t>i</a:t>
                </a:r>
                <a:r>
                  <a:rPr lang="en-US" altLang="zh-CN" b="1" baseline="-25000" dirty="0" err="1">
                    <a:solidFill>
                      <a:srgbClr val="FF0066"/>
                    </a:solidFill>
                    <a:latin typeface="宋体" panose="02010600030101010101" pitchFamily="2" charset="-122"/>
                  </a:rPr>
                  <a:t>N</a:t>
                </a:r>
                <a:endParaRPr lang="en-US" altLang="zh-CN" b="1" i="1">
                  <a:solidFill>
                    <a:srgbClr val="FF0066"/>
                  </a:solidFill>
                  <a:latin typeface="宋体" panose="02010600030101010101" pitchFamily="2" charset="-122"/>
                </a:endParaRPr>
              </a:p>
            </p:txBody>
          </p:sp>
        </p:grpSp>
        <p:grpSp>
          <p:nvGrpSpPr>
            <p:cNvPr id="201768" name="组合 201767"/>
            <p:cNvGrpSpPr/>
            <p:nvPr/>
          </p:nvGrpSpPr>
          <p:grpSpPr>
            <a:xfrm>
              <a:off x="2850" y="313"/>
              <a:ext cx="340" cy="335"/>
              <a:chOff x="2540" y="601"/>
              <a:chExt cx="340" cy="335"/>
            </a:xfrm>
          </p:grpSpPr>
          <p:sp>
            <p:nvSpPr>
              <p:cNvPr id="201769" name="直接连接符 201768"/>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1770" name="文本框 201769"/>
              <p:cNvSpPr txBox="1"/>
              <p:nvPr/>
            </p:nvSpPr>
            <p:spPr>
              <a:xfrm>
                <a:off x="2540" y="601"/>
                <a:ext cx="299" cy="334"/>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1</a:t>
                </a:r>
                <a:endParaRPr lang="en-US" altLang="zh-CN" b="1" i="1">
                  <a:solidFill>
                    <a:srgbClr val="D60093"/>
                  </a:solidFill>
                  <a:latin typeface="宋体" panose="02010600030101010101" pitchFamily="2" charset="-122"/>
                </a:endParaRPr>
              </a:p>
            </p:txBody>
          </p:sp>
        </p:grpSp>
        <p:sp>
          <p:nvSpPr>
            <p:cNvPr id="201771" name="文本框 201770"/>
            <p:cNvSpPr txBox="1"/>
            <p:nvPr/>
          </p:nvSpPr>
          <p:spPr>
            <a:xfrm>
              <a:off x="3768" y="1115"/>
              <a:ext cx="349" cy="291"/>
            </a:xfrm>
            <a:prstGeom prst="rect">
              <a:avLst/>
            </a:prstGeom>
            <a:noFill/>
            <a:ln w="28575">
              <a:noFill/>
            </a:ln>
          </p:spPr>
          <p:txBody>
            <a:bodyPr wrap="none" anchor="ctr" anchorCtr="0">
              <a:spAutoFit/>
            </a:bodyPr>
            <a:lstStyle/>
            <a:p>
              <a:pPr algn="ctr"/>
              <a:r>
                <a:rPr lang="en-US" altLang="zh-CN" sz="2000" b="1">
                  <a:solidFill>
                    <a:srgbClr val="008000"/>
                  </a:solidFill>
                  <a:latin typeface="宋体" panose="02010600030101010101" pitchFamily="2" charset="-122"/>
                </a:rPr>
                <a:t>N</a:t>
              </a:r>
              <a:r>
                <a:rPr lang="en-US" altLang="zh-CN" sz="2000" b="1">
                  <a:solidFill>
                    <a:srgbClr val="008000"/>
                  </a:solidFill>
                  <a:latin typeface="宋体" panose="02010600030101010101" pitchFamily="2" charset="-122"/>
                  <a:sym typeface="Symbol" panose="05050102010706020507" pitchFamily="18" charset="2"/>
                </a:rPr>
                <a:t></a:t>
              </a:r>
              <a:endParaRPr lang="en-US" altLang="zh-CN" sz="2000" b="1">
                <a:solidFill>
                  <a:srgbClr val="008000"/>
                </a:solidFill>
                <a:latin typeface="宋体" panose="02010600030101010101" pitchFamily="2" charset="-122"/>
              </a:endParaRPr>
            </a:p>
          </p:txBody>
        </p:sp>
        <p:graphicFrame>
          <p:nvGraphicFramePr>
            <p:cNvPr id="201772" name="对象 201771"/>
            <p:cNvGraphicFramePr/>
            <p:nvPr/>
          </p:nvGraphicFramePr>
          <p:xfrm>
            <a:off x="3405" y="919"/>
            <a:ext cx="183" cy="208"/>
          </p:xfrm>
          <a:graphic>
            <a:graphicData uri="http://schemas.openxmlformats.org/presentationml/2006/ole">
              <mc:AlternateContent xmlns:mc="http://schemas.openxmlformats.org/markup-compatibility/2006">
                <mc:Choice xmlns:v="urn:schemas-microsoft-com:vml" Requires="v">
                  <p:oleObj spid="_x0000_s105859" r:id="rId11" imgW="355600" imgH="405765" progId="Equation.3">
                    <p:embed/>
                  </p:oleObj>
                </mc:Choice>
                <mc:Fallback>
                  <p:oleObj r:id="rId11" imgW="355600" imgH="405765" progId="Equation.3">
                    <p:embed/>
                    <p:pic>
                      <p:nvPicPr>
                        <p:cNvPr id="0" name="图片 105776"/>
                        <p:cNvPicPr/>
                        <p:nvPr/>
                      </p:nvPicPr>
                      <p:blipFill>
                        <a:blip r:embed="rId12"/>
                        <a:stretch>
                          <a:fillRect/>
                        </a:stretch>
                      </p:blipFill>
                      <p:spPr>
                        <a:xfrm>
                          <a:off x="3405" y="919"/>
                          <a:ext cx="183" cy="208"/>
                        </a:xfrm>
                        <a:prstGeom prst="rect">
                          <a:avLst/>
                        </a:prstGeom>
                        <a:noFill/>
                        <a:ln w="38100">
                          <a:noFill/>
                          <a:miter/>
                        </a:ln>
                      </p:spPr>
                    </p:pic>
                  </p:oleObj>
                </mc:Fallback>
              </mc:AlternateContent>
            </a:graphicData>
          </a:graphic>
        </p:graphicFrame>
        <p:graphicFrame>
          <p:nvGraphicFramePr>
            <p:cNvPr id="201773" name="对象 201772"/>
            <p:cNvGraphicFramePr/>
            <p:nvPr/>
          </p:nvGraphicFramePr>
          <p:xfrm>
            <a:off x="3738" y="1531"/>
            <a:ext cx="189" cy="208"/>
          </p:xfrm>
          <a:graphic>
            <a:graphicData uri="http://schemas.openxmlformats.org/presentationml/2006/ole">
              <mc:AlternateContent xmlns:mc="http://schemas.openxmlformats.org/markup-compatibility/2006">
                <mc:Choice xmlns:v="urn:schemas-microsoft-com:vml" Requires="v">
                  <p:oleObj spid="_x0000_s105860" r:id="rId13" imgW="367665" imgH="405765" progId="Equation.3">
                    <p:embed/>
                  </p:oleObj>
                </mc:Choice>
                <mc:Fallback>
                  <p:oleObj r:id="rId13" imgW="367665" imgH="405765" progId="Equation.3">
                    <p:embed/>
                    <p:pic>
                      <p:nvPicPr>
                        <p:cNvPr id="0" name="图片 105777"/>
                        <p:cNvPicPr/>
                        <p:nvPr/>
                      </p:nvPicPr>
                      <p:blipFill>
                        <a:blip r:embed="rId14"/>
                        <a:stretch>
                          <a:fillRect/>
                        </a:stretch>
                      </p:blipFill>
                      <p:spPr>
                        <a:xfrm>
                          <a:off x="3738" y="1531"/>
                          <a:ext cx="189" cy="208"/>
                        </a:xfrm>
                        <a:prstGeom prst="rect">
                          <a:avLst/>
                        </a:prstGeom>
                        <a:noFill/>
                        <a:ln w="38100">
                          <a:noFill/>
                          <a:miter/>
                        </a:ln>
                      </p:spPr>
                    </p:pic>
                  </p:oleObj>
                </mc:Fallback>
              </mc:AlternateContent>
            </a:graphicData>
          </a:graphic>
        </p:graphicFrame>
        <p:graphicFrame>
          <p:nvGraphicFramePr>
            <p:cNvPr id="201774" name="对象 201773"/>
            <p:cNvGraphicFramePr/>
            <p:nvPr/>
          </p:nvGraphicFramePr>
          <p:xfrm>
            <a:off x="3126" y="1375"/>
            <a:ext cx="190" cy="208"/>
          </p:xfrm>
          <a:graphic>
            <a:graphicData uri="http://schemas.openxmlformats.org/presentationml/2006/ole">
              <mc:AlternateContent xmlns:mc="http://schemas.openxmlformats.org/markup-compatibility/2006">
                <mc:Choice xmlns:v="urn:schemas-microsoft-com:vml" Requires="v">
                  <p:oleObj spid="_x0000_s105861" r:id="rId15" imgW="367665" imgH="405765" progId="Equation.3">
                    <p:embed/>
                  </p:oleObj>
                </mc:Choice>
                <mc:Fallback>
                  <p:oleObj r:id="rId15" imgW="367665" imgH="405765" progId="Equation.3">
                    <p:embed/>
                    <p:pic>
                      <p:nvPicPr>
                        <p:cNvPr id="0" name="图片 105778"/>
                        <p:cNvPicPr/>
                        <p:nvPr/>
                      </p:nvPicPr>
                      <p:blipFill>
                        <a:blip r:embed="rId16"/>
                        <a:stretch>
                          <a:fillRect/>
                        </a:stretch>
                      </p:blipFill>
                      <p:spPr>
                        <a:xfrm>
                          <a:off x="3126" y="1375"/>
                          <a:ext cx="190" cy="208"/>
                        </a:xfrm>
                        <a:prstGeom prst="rect">
                          <a:avLst/>
                        </a:prstGeom>
                        <a:noFill/>
                        <a:ln w="38100">
                          <a:noFill/>
                          <a:miter/>
                        </a:ln>
                      </p:spPr>
                    </p:pic>
                  </p:oleObj>
                </mc:Fallback>
              </mc:AlternateContent>
            </a:graphicData>
          </a:graphic>
        </p:graphicFrame>
        <p:grpSp>
          <p:nvGrpSpPr>
            <p:cNvPr id="201775" name="组合 201774"/>
            <p:cNvGrpSpPr/>
            <p:nvPr/>
          </p:nvGrpSpPr>
          <p:grpSpPr>
            <a:xfrm>
              <a:off x="48" y="458"/>
              <a:ext cx="2500" cy="2211"/>
              <a:chOff x="253" y="662"/>
              <a:chExt cx="2500" cy="2211"/>
            </a:xfrm>
          </p:grpSpPr>
          <p:grpSp>
            <p:nvGrpSpPr>
              <p:cNvPr id="201776" name="组合 201775"/>
              <p:cNvGrpSpPr/>
              <p:nvPr/>
            </p:nvGrpSpPr>
            <p:grpSpPr>
              <a:xfrm>
                <a:off x="862" y="920"/>
                <a:ext cx="97" cy="606"/>
                <a:chOff x="1248" y="1020"/>
                <a:chExt cx="97" cy="708"/>
              </a:xfrm>
            </p:grpSpPr>
            <p:grpSp>
              <p:nvGrpSpPr>
                <p:cNvPr id="201777" name="组合 201776"/>
                <p:cNvGrpSpPr/>
                <p:nvPr/>
              </p:nvGrpSpPr>
              <p:grpSpPr>
                <a:xfrm>
                  <a:off x="1248" y="1200"/>
                  <a:ext cx="97" cy="335"/>
                  <a:chOff x="4367" y="2160"/>
                  <a:chExt cx="97" cy="335"/>
                </a:xfrm>
              </p:grpSpPr>
              <p:sp>
                <p:nvSpPr>
                  <p:cNvPr id="201778" name="任意多边形 201777"/>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1779" name="任意多边形 201778"/>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1780" name="任意多边形 201779"/>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201781" name="直接连接符 201780"/>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201782" name="直接连接符 201781"/>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201783" name="组合 201782"/>
              <p:cNvGrpSpPr/>
              <p:nvPr/>
            </p:nvGrpSpPr>
            <p:grpSpPr>
              <a:xfrm rot="-3327355">
                <a:off x="1176" y="1368"/>
                <a:ext cx="84" cy="708"/>
                <a:chOff x="1248" y="1020"/>
                <a:chExt cx="97" cy="708"/>
              </a:xfrm>
            </p:grpSpPr>
            <p:grpSp>
              <p:nvGrpSpPr>
                <p:cNvPr id="201784" name="组合 201783"/>
                <p:cNvGrpSpPr/>
                <p:nvPr/>
              </p:nvGrpSpPr>
              <p:grpSpPr>
                <a:xfrm>
                  <a:off x="1248" y="1200"/>
                  <a:ext cx="97" cy="335"/>
                  <a:chOff x="4367" y="2160"/>
                  <a:chExt cx="97" cy="335"/>
                </a:xfrm>
              </p:grpSpPr>
              <p:sp>
                <p:nvSpPr>
                  <p:cNvPr id="201785" name="任意多边形 201784"/>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1786" name="任意多边形 201785"/>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1787" name="任意多边形 201786"/>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201788" name="直接连接符 201787"/>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201789" name="直接连接符 201788"/>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201790" name="组合 201789"/>
              <p:cNvGrpSpPr/>
              <p:nvPr/>
            </p:nvGrpSpPr>
            <p:grpSpPr>
              <a:xfrm rot="3327355" flipH="1">
                <a:off x="565" y="1368"/>
                <a:ext cx="83" cy="708"/>
                <a:chOff x="1248" y="1020"/>
                <a:chExt cx="97" cy="708"/>
              </a:xfrm>
            </p:grpSpPr>
            <p:grpSp>
              <p:nvGrpSpPr>
                <p:cNvPr id="201791" name="组合 201790"/>
                <p:cNvGrpSpPr/>
                <p:nvPr/>
              </p:nvGrpSpPr>
              <p:grpSpPr>
                <a:xfrm>
                  <a:off x="1248" y="1200"/>
                  <a:ext cx="97" cy="335"/>
                  <a:chOff x="4367" y="2160"/>
                  <a:chExt cx="97" cy="335"/>
                </a:xfrm>
              </p:grpSpPr>
              <p:sp>
                <p:nvSpPr>
                  <p:cNvPr id="201792" name="任意多边形 201791"/>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1793" name="任意多边形 201792"/>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1794" name="任意多边形 201793"/>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01795" name="直接连接符 201794"/>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01796" name="直接连接符 201795"/>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201797" name="椭圆 201796"/>
              <p:cNvSpPr/>
              <p:nvPr/>
            </p:nvSpPr>
            <p:spPr>
              <a:xfrm rot="-3119043">
                <a:off x="886" y="1480"/>
                <a:ext cx="63" cy="70"/>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201798" name="直接连接符 201797"/>
              <p:cNvSpPr/>
              <p:nvPr/>
            </p:nvSpPr>
            <p:spPr>
              <a:xfrm>
                <a:off x="900" y="919"/>
                <a:ext cx="1649" cy="11"/>
              </a:xfrm>
              <a:prstGeom prst="line">
                <a:avLst/>
              </a:prstGeom>
              <a:ln w="25400" cap="flat" cmpd="sng">
                <a:solidFill>
                  <a:srgbClr val="FF6600"/>
                </a:solidFill>
                <a:prstDash val="solid"/>
                <a:headEnd type="none" w="med" len="med"/>
                <a:tailEnd type="none" w="med" len="lg"/>
              </a:ln>
            </p:spPr>
          </p:sp>
          <p:sp>
            <p:nvSpPr>
              <p:cNvPr id="201799" name="椭圆 201798"/>
              <p:cNvSpPr/>
              <p:nvPr/>
            </p:nvSpPr>
            <p:spPr>
              <a:xfrm>
                <a:off x="2509" y="890"/>
                <a:ext cx="48" cy="47"/>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201800" name="任意多边形 201799"/>
              <p:cNvSpPr/>
              <p:nvPr/>
            </p:nvSpPr>
            <p:spPr>
              <a:xfrm>
                <a:off x="1504" y="1917"/>
                <a:ext cx="1086" cy="205"/>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201801" name="椭圆 201800"/>
              <p:cNvSpPr/>
              <p:nvPr/>
            </p:nvSpPr>
            <p:spPr>
              <a:xfrm>
                <a:off x="2525" y="2091"/>
                <a:ext cx="48" cy="47"/>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sp>
            <p:nvSpPr>
              <p:cNvPr id="201802" name="任意多边形 201801"/>
              <p:cNvSpPr/>
              <p:nvPr/>
            </p:nvSpPr>
            <p:spPr>
              <a:xfrm>
                <a:off x="324" y="1926"/>
                <a:ext cx="2274" cy="656"/>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201803" name="椭圆 201802"/>
              <p:cNvSpPr/>
              <p:nvPr/>
            </p:nvSpPr>
            <p:spPr>
              <a:xfrm>
                <a:off x="2544" y="2557"/>
                <a:ext cx="48" cy="47"/>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pSp>
            <p:nvGrpSpPr>
              <p:cNvPr id="201804" name="组合 201803"/>
              <p:cNvGrpSpPr/>
              <p:nvPr/>
            </p:nvGrpSpPr>
            <p:grpSpPr>
              <a:xfrm>
                <a:off x="958" y="1368"/>
                <a:ext cx="1795" cy="334"/>
                <a:chOff x="1392" y="1844"/>
                <a:chExt cx="1659" cy="392"/>
              </a:xfrm>
            </p:grpSpPr>
            <p:sp>
              <p:nvSpPr>
                <p:cNvPr id="201805" name="直接连接符 201804"/>
                <p:cNvSpPr/>
                <p:nvPr/>
              </p:nvSpPr>
              <p:spPr>
                <a:xfrm flipV="1">
                  <a:off x="1392" y="2040"/>
                  <a:ext cx="1440" cy="0"/>
                </a:xfrm>
                <a:prstGeom prst="line">
                  <a:avLst/>
                </a:prstGeom>
                <a:ln w="25400" cap="flat" cmpd="sng">
                  <a:solidFill>
                    <a:schemeClr val="tx1"/>
                  </a:solidFill>
                  <a:prstDash val="solid"/>
                  <a:headEnd type="none" w="med" len="med"/>
                  <a:tailEnd type="none" w="med" len="lg"/>
                </a:ln>
              </p:spPr>
            </p:sp>
            <p:sp>
              <p:nvSpPr>
                <p:cNvPr id="201806" name="椭圆 201805"/>
                <p:cNvSpPr/>
                <p:nvPr/>
              </p:nvSpPr>
              <p:spPr>
                <a:xfrm>
                  <a:off x="2820" y="2016"/>
                  <a:ext cx="48" cy="48"/>
                </a:xfrm>
                <a:prstGeom prst="ellipse">
                  <a:avLst/>
                </a:prstGeom>
                <a:solidFill>
                  <a:schemeClr val="bg1"/>
                </a:solidFill>
                <a:ln w="28575" cap="flat" cmpd="sng">
                  <a:solidFill>
                    <a:schemeClr val="tx1"/>
                  </a:solidFill>
                  <a:prstDash val="solid"/>
                  <a:headEnd type="none" w="med" len="med"/>
                  <a:tailEnd type="none" w="med" len="med"/>
                </a:ln>
              </p:spPr>
              <p:txBody>
                <a:bodyPr/>
                <a:lstStyle/>
                <a:p>
                  <a:endParaRPr lang="zh-CN" altLang="en-US"/>
                </a:p>
              </p:txBody>
            </p:sp>
            <p:sp>
              <p:nvSpPr>
                <p:cNvPr id="201807" name="文本框 201806"/>
                <p:cNvSpPr txBox="1"/>
                <p:nvPr/>
              </p:nvSpPr>
              <p:spPr>
                <a:xfrm>
                  <a:off x="2913" y="1844"/>
                  <a:ext cx="138" cy="392"/>
                </a:xfrm>
                <a:prstGeom prst="rect">
                  <a:avLst/>
                </a:prstGeom>
                <a:noFill/>
                <a:ln w="25400">
                  <a:noFill/>
                </a:ln>
              </p:spPr>
              <p:txBody>
                <a:bodyPr wrap="none" anchor="ctr" anchorCtr="0">
                  <a:spAutoFit/>
                </a:bodyPr>
                <a:lstStyle/>
                <a:p>
                  <a:pPr algn="ctr" eaLnBrk="0" hangingPunct="0"/>
                  <a:endParaRPr lang="zh-CN" altLang="en-US" b="1" dirty="0">
                    <a:latin typeface="宋体" panose="02010600030101010101" pitchFamily="2" charset="-122"/>
                  </a:endParaRPr>
                </a:p>
              </p:txBody>
            </p:sp>
          </p:grpSp>
          <p:graphicFrame>
            <p:nvGraphicFramePr>
              <p:cNvPr id="201808" name="对象 201807"/>
              <p:cNvGraphicFramePr/>
              <p:nvPr/>
            </p:nvGraphicFramePr>
            <p:xfrm>
              <a:off x="2385" y="662"/>
              <a:ext cx="224" cy="219"/>
            </p:xfrm>
            <a:graphic>
              <a:graphicData uri="http://schemas.openxmlformats.org/presentationml/2006/ole">
                <mc:AlternateContent xmlns:mc="http://schemas.openxmlformats.org/markup-compatibility/2006">
                  <mc:Choice xmlns:v="urn:schemas-microsoft-com:vml" Requires="v">
                    <p:oleObj spid="_x0000_s105862" r:id="rId17" imgW="355600" imgH="405765" progId="Equation.3">
                      <p:embed/>
                    </p:oleObj>
                  </mc:Choice>
                  <mc:Fallback>
                    <p:oleObj r:id="rId17" imgW="355600" imgH="405765" progId="Equation.3">
                      <p:embed/>
                      <p:pic>
                        <p:nvPicPr>
                          <p:cNvPr id="0" name="图片 105779"/>
                          <p:cNvPicPr/>
                          <p:nvPr/>
                        </p:nvPicPr>
                        <p:blipFill>
                          <a:blip r:embed="rId18">
                            <a:clrChange>
                              <a:clrFrom>
                                <a:srgbClr val="000000"/>
                              </a:clrFrom>
                              <a:clrTo>
                                <a:srgbClr val="FF9933"/>
                              </a:clrTo>
                            </a:clrChange>
                          </a:blip>
                          <a:stretch>
                            <a:fillRect/>
                          </a:stretch>
                        </p:blipFill>
                        <p:spPr>
                          <a:xfrm>
                            <a:off x="2385" y="662"/>
                            <a:ext cx="224" cy="219"/>
                          </a:xfrm>
                          <a:prstGeom prst="rect">
                            <a:avLst/>
                          </a:prstGeom>
                          <a:noFill/>
                          <a:ln w="38100">
                            <a:noFill/>
                            <a:miter/>
                          </a:ln>
                        </p:spPr>
                      </p:pic>
                    </p:oleObj>
                  </mc:Fallback>
                </mc:AlternateContent>
              </a:graphicData>
            </a:graphic>
          </p:graphicFrame>
          <p:graphicFrame>
            <p:nvGraphicFramePr>
              <p:cNvPr id="201809" name="对象 201808"/>
              <p:cNvGraphicFramePr/>
              <p:nvPr/>
            </p:nvGraphicFramePr>
            <p:xfrm>
              <a:off x="2472" y="2223"/>
              <a:ext cx="232" cy="219"/>
            </p:xfrm>
            <a:graphic>
              <a:graphicData uri="http://schemas.openxmlformats.org/presentationml/2006/ole">
                <mc:AlternateContent xmlns:mc="http://schemas.openxmlformats.org/markup-compatibility/2006">
                  <mc:Choice xmlns:v="urn:schemas-microsoft-com:vml" Requires="v">
                    <p:oleObj spid="_x0000_s105863" r:id="rId19" imgW="367665" imgH="405765" progId="Equation.3">
                      <p:embed/>
                    </p:oleObj>
                  </mc:Choice>
                  <mc:Fallback>
                    <p:oleObj r:id="rId19" imgW="367665" imgH="405765" progId="Equation.3">
                      <p:embed/>
                      <p:pic>
                        <p:nvPicPr>
                          <p:cNvPr id="0" name="图片 105780"/>
                          <p:cNvPicPr/>
                          <p:nvPr/>
                        </p:nvPicPr>
                        <p:blipFill>
                          <a:blip r:embed="rId20">
                            <a:clrChange>
                              <a:clrFrom>
                                <a:srgbClr val="000000"/>
                              </a:clrFrom>
                              <a:clrTo>
                                <a:srgbClr val="006600"/>
                              </a:clrTo>
                            </a:clrChange>
                          </a:blip>
                          <a:stretch>
                            <a:fillRect/>
                          </a:stretch>
                        </p:blipFill>
                        <p:spPr>
                          <a:xfrm>
                            <a:off x="2472" y="2223"/>
                            <a:ext cx="232" cy="219"/>
                          </a:xfrm>
                          <a:prstGeom prst="rect">
                            <a:avLst/>
                          </a:prstGeom>
                          <a:noFill/>
                          <a:ln w="38100">
                            <a:noFill/>
                            <a:miter/>
                          </a:ln>
                        </p:spPr>
                      </p:pic>
                    </p:oleObj>
                  </mc:Fallback>
                </mc:AlternateContent>
              </a:graphicData>
            </a:graphic>
          </p:graphicFrame>
          <p:graphicFrame>
            <p:nvGraphicFramePr>
              <p:cNvPr id="201810" name="对象 201809"/>
              <p:cNvGraphicFramePr/>
              <p:nvPr/>
            </p:nvGraphicFramePr>
            <p:xfrm>
              <a:off x="2488" y="2654"/>
              <a:ext cx="232" cy="219"/>
            </p:xfrm>
            <a:graphic>
              <a:graphicData uri="http://schemas.openxmlformats.org/presentationml/2006/ole">
                <mc:AlternateContent xmlns:mc="http://schemas.openxmlformats.org/markup-compatibility/2006">
                  <mc:Choice xmlns:v="urn:schemas-microsoft-com:vml" Requires="v">
                    <p:oleObj spid="_x0000_s105864" r:id="rId21" imgW="367665" imgH="405765" progId="Equation.3">
                      <p:embed/>
                    </p:oleObj>
                  </mc:Choice>
                  <mc:Fallback>
                    <p:oleObj r:id="rId21" imgW="367665" imgH="405765" progId="Equation.3">
                      <p:embed/>
                      <p:pic>
                        <p:nvPicPr>
                          <p:cNvPr id="0" name="图片 105781"/>
                          <p:cNvPicPr/>
                          <p:nvPr/>
                        </p:nvPicPr>
                        <p:blipFill>
                          <a:blip r:embed="rId22">
                            <a:clrChange>
                              <a:clrFrom>
                                <a:srgbClr val="000000"/>
                              </a:clrFrom>
                              <a:clrTo>
                                <a:srgbClr val="FF0066"/>
                              </a:clrTo>
                            </a:clrChange>
                          </a:blip>
                          <a:stretch>
                            <a:fillRect/>
                          </a:stretch>
                        </p:blipFill>
                        <p:spPr>
                          <a:xfrm>
                            <a:off x="2488" y="2654"/>
                            <a:ext cx="232" cy="219"/>
                          </a:xfrm>
                          <a:prstGeom prst="rect">
                            <a:avLst/>
                          </a:prstGeom>
                          <a:noFill/>
                          <a:ln w="38100">
                            <a:noFill/>
                            <a:miter/>
                          </a:ln>
                        </p:spPr>
                      </p:pic>
                    </p:oleObj>
                  </mc:Fallback>
                </mc:AlternateContent>
              </a:graphicData>
            </a:graphic>
          </p:graphicFrame>
          <p:sp>
            <p:nvSpPr>
              <p:cNvPr id="201811" name="直接连接符 201810"/>
              <p:cNvSpPr/>
              <p:nvPr/>
            </p:nvSpPr>
            <p:spPr>
              <a:xfrm rot="5400000" flipV="1">
                <a:off x="1074" y="1202"/>
                <a:ext cx="452" cy="1"/>
              </a:xfrm>
              <a:prstGeom prst="line">
                <a:avLst/>
              </a:prstGeom>
              <a:ln w="28575" cap="flat" cmpd="sng">
                <a:solidFill>
                  <a:srgbClr val="0033CC"/>
                </a:solidFill>
                <a:prstDash val="solid"/>
                <a:headEnd type="none" w="med" len="med"/>
                <a:tailEnd type="stealth" w="med" len="lg"/>
              </a:ln>
            </p:spPr>
          </p:sp>
          <p:sp>
            <p:nvSpPr>
              <p:cNvPr id="201812" name="直接连接符 201811"/>
              <p:cNvSpPr/>
              <p:nvPr/>
            </p:nvSpPr>
            <p:spPr>
              <a:xfrm rot="-5400000">
                <a:off x="1411" y="1819"/>
                <a:ext cx="370" cy="1"/>
              </a:xfrm>
              <a:prstGeom prst="line">
                <a:avLst/>
              </a:prstGeom>
              <a:ln w="28575" cap="flat" cmpd="sng">
                <a:solidFill>
                  <a:srgbClr val="0033CC"/>
                </a:solidFill>
                <a:prstDash val="solid"/>
                <a:headEnd type="none" w="med" len="med"/>
                <a:tailEnd type="stealth" w="med" len="lg"/>
              </a:ln>
            </p:spPr>
          </p:sp>
          <p:sp>
            <p:nvSpPr>
              <p:cNvPr id="201813" name="直接连接符 201812"/>
              <p:cNvSpPr/>
              <p:nvPr/>
            </p:nvSpPr>
            <p:spPr>
              <a:xfrm rot="-5400000">
                <a:off x="1510" y="2090"/>
                <a:ext cx="821" cy="1"/>
              </a:xfrm>
              <a:prstGeom prst="line">
                <a:avLst/>
              </a:prstGeom>
              <a:ln w="28575" cap="flat" cmpd="sng">
                <a:solidFill>
                  <a:srgbClr val="0033CC"/>
                </a:solidFill>
                <a:prstDash val="solid"/>
                <a:headEnd type="none" w="med" len="med"/>
                <a:tailEnd type="stealth" w="med" len="lg"/>
              </a:ln>
            </p:spPr>
          </p:sp>
          <p:graphicFrame>
            <p:nvGraphicFramePr>
              <p:cNvPr id="201814" name="对象 201813"/>
              <p:cNvGraphicFramePr/>
              <p:nvPr/>
            </p:nvGraphicFramePr>
            <p:xfrm>
              <a:off x="1351" y="1097"/>
              <a:ext cx="235" cy="237"/>
            </p:xfrm>
            <a:graphic>
              <a:graphicData uri="http://schemas.openxmlformats.org/presentationml/2006/ole">
                <mc:AlternateContent xmlns:mc="http://schemas.openxmlformats.org/markup-compatibility/2006">
                  <mc:Choice xmlns:v="urn:schemas-microsoft-com:vml" Requires="v">
                    <p:oleObj spid="_x0000_s105865" r:id="rId23" imgW="355600" imgH="418465" progId="Equation.3">
                      <p:embed/>
                    </p:oleObj>
                  </mc:Choice>
                  <mc:Fallback>
                    <p:oleObj r:id="rId23" imgW="355600" imgH="418465" progId="Equation.3">
                      <p:embed/>
                      <p:pic>
                        <p:nvPicPr>
                          <p:cNvPr id="0" name="图片 105782"/>
                          <p:cNvPicPr/>
                          <p:nvPr/>
                        </p:nvPicPr>
                        <p:blipFill>
                          <a:blip r:embed="rId24">
                            <a:clrChange>
                              <a:clrFrom>
                                <a:srgbClr val="000000"/>
                              </a:clrFrom>
                              <a:clrTo>
                                <a:srgbClr val="CC0066"/>
                              </a:clrTo>
                            </a:clrChange>
                          </a:blip>
                          <a:stretch>
                            <a:fillRect/>
                          </a:stretch>
                        </p:blipFill>
                        <p:spPr>
                          <a:xfrm>
                            <a:off x="1351" y="1097"/>
                            <a:ext cx="235" cy="237"/>
                          </a:xfrm>
                          <a:prstGeom prst="rect">
                            <a:avLst/>
                          </a:prstGeom>
                          <a:noFill/>
                          <a:ln w="38100">
                            <a:noFill/>
                            <a:miter/>
                          </a:ln>
                        </p:spPr>
                      </p:pic>
                    </p:oleObj>
                  </mc:Fallback>
                </mc:AlternateContent>
              </a:graphicData>
            </a:graphic>
          </p:graphicFrame>
          <p:graphicFrame>
            <p:nvGraphicFramePr>
              <p:cNvPr id="201815" name="对象 201814"/>
              <p:cNvGraphicFramePr/>
              <p:nvPr/>
            </p:nvGraphicFramePr>
            <p:xfrm>
              <a:off x="1610" y="1782"/>
              <a:ext cx="252" cy="237"/>
            </p:xfrm>
            <a:graphic>
              <a:graphicData uri="http://schemas.openxmlformats.org/presentationml/2006/ole">
                <mc:AlternateContent xmlns:mc="http://schemas.openxmlformats.org/markup-compatibility/2006">
                  <mc:Choice xmlns:v="urn:schemas-microsoft-com:vml" Requires="v">
                    <p:oleObj spid="_x0000_s105866" r:id="rId25" imgW="381000" imgH="419100" progId="Equation.3">
                      <p:embed/>
                    </p:oleObj>
                  </mc:Choice>
                  <mc:Fallback>
                    <p:oleObj r:id="rId25" imgW="381000" imgH="419100" progId="Equation.3">
                      <p:embed/>
                      <p:pic>
                        <p:nvPicPr>
                          <p:cNvPr id="0" name="图片 105783"/>
                          <p:cNvPicPr/>
                          <p:nvPr/>
                        </p:nvPicPr>
                        <p:blipFill>
                          <a:blip r:embed="rId26">
                            <a:clrChange>
                              <a:clrFrom>
                                <a:srgbClr val="000000"/>
                              </a:clrFrom>
                              <a:clrTo>
                                <a:srgbClr val="CC0066"/>
                              </a:clrTo>
                            </a:clrChange>
                          </a:blip>
                          <a:stretch>
                            <a:fillRect/>
                          </a:stretch>
                        </p:blipFill>
                        <p:spPr>
                          <a:xfrm>
                            <a:off x="1610" y="1782"/>
                            <a:ext cx="252" cy="237"/>
                          </a:xfrm>
                          <a:prstGeom prst="rect">
                            <a:avLst/>
                          </a:prstGeom>
                          <a:noFill/>
                          <a:ln w="38100">
                            <a:noFill/>
                            <a:miter/>
                          </a:ln>
                        </p:spPr>
                      </p:pic>
                    </p:oleObj>
                  </mc:Fallback>
                </mc:AlternateContent>
              </a:graphicData>
            </a:graphic>
          </p:graphicFrame>
          <p:graphicFrame>
            <p:nvGraphicFramePr>
              <p:cNvPr id="201816" name="对象 201815"/>
              <p:cNvGraphicFramePr/>
              <p:nvPr/>
            </p:nvGraphicFramePr>
            <p:xfrm>
              <a:off x="1622" y="2292"/>
              <a:ext cx="252" cy="237"/>
            </p:xfrm>
            <a:graphic>
              <a:graphicData uri="http://schemas.openxmlformats.org/presentationml/2006/ole">
                <mc:AlternateContent xmlns:mc="http://schemas.openxmlformats.org/markup-compatibility/2006">
                  <mc:Choice xmlns:v="urn:schemas-microsoft-com:vml" Requires="v">
                    <p:oleObj spid="_x0000_s105867" r:id="rId27" imgW="381000" imgH="419100" progId="Equation.3">
                      <p:embed/>
                    </p:oleObj>
                  </mc:Choice>
                  <mc:Fallback>
                    <p:oleObj r:id="rId27" imgW="381000" imgH="419100" progId="Equation.3">
                      <p:embed/>
                      <p:pic>
                        <p:nvPicPr>
                          <p:cNvPr id="0" name="图片 105784"/>
                          <p:cNvPicPr/>
                          <p:nvPr/>
                        </p:nvPicPr>
                        <p:blipFill>
                          <a:blip r:embed="rId28">
                            <a:clrChange>
                              <a:clrFrom>
                                <a:srgbClr val="000000"/>
                              </a:clrFrom>
                              <a:clrTo>
                                <a:srgbClr val="CC0066"/>
                              </a:clrTo>
                            </a:clrChange>
                          </a:blip>
                          <a:stretch>
                            <a:fillRect/>
                          </a:stretch>
                        </p:blipFill>
                        <p:spPr>
                          <a:xfrm>
                            <a:off x="1622" y="2292"/>
                            <a:ext cx="252" cy="237"/>
                          </a:xfrm>
                          <a:prstGeom prst="rect">
                            <a:avLst/>
                          </a:prstGeom>
                          <a:noFill/>
                          <a:ln w="38100">
                            <a:noFill/>
                            <a:miter/>
                          </a:ln>
                        </p:spPr>
                      </p:pic>
                    </p:oleObj>
                  </mc:Fallback>
                </mc:AlternateContent>
              </a:graphicData>
            </a:graphic>
          </p:graphicFrame>
          <p:sp>
            <p:nvSpPr>
              <p:cNvPr id="201817" name="文本框 201816"/>
              <p:cNvSpPr txBox="1"/>
              <p:nvPr/>
            </p:nvSpPr>
            <p:spPr>
              <a:xfrm>
                <a:off x="583" y="1272"/>
                <a:ext cx="327" cy="334"/>
              </a:xfrm>
              <a:prstGeom prst="rect">
                <a:avLst/>
              </a:prstGeom>
              <a:noFill/>
              <a:ln w="28575">
                <a:noFill/>
              </a:ln>
            </p:spPr>
            <p:txBody>
              <a:bodyPr wrap="none" anchor="ctr" anchorCtr="0">
                <a:spAutoFit/>
              </a:bodyPr>
              <a:lstStyle/>
              <a:p>
                <a:pPr algn="ctr"/>
                <a:r>
                  <a:rPr lang="en-US" altLang="zh-CN" b="1">
                    <a:latin typeface="宋体" panose="02010600030101010101" pitchFamily="2" charset="-122"/>
                  </a:rPr>
                  <a:t>N</a:t>
                </a:r>
              </a:p>
            </p:txBody>
          </p:sp>
        </p:grpSp>
      </p:grpSp>
      <p:grpSp>
        <p:nvGrpSpPr>
          <p:cNvPr id="201818" name="组合 201817"/>
          <p:cNvGrpSpPr/>
          <p:nvPr/>
        </p:nvGrpSpPr>
        <p:grpSpPr>
          <a:xfrm>
            <a:off x="255588" y="304800"/>
            <a:ext cx="8267700" cy="1373188"/>
            <a:chOff x="161" y="192"/>
            <a:chExt cx="5208" cy="865"/>
          </a:xfrm>
        </p:grpSpPr>
        <p:sp>
          <p:nvSpPr>
            <p:cNvPr id="201819" name="矩形 201818"/>
            <p:cNvSpPr/>
            <p:nvPr/>
          </p:nvSpPr>
          <p:spPr>
            <a:xfrm>
              <a:off x="161" y="192"/>
              <a:ext cx="5208" cy="865"/>
            </a:xfrm>
            <a:prstGeom prst="rect">
              <a:avLst/>
            </a:prstGeom>
            <a:noFill/>
            <a:ln w="9525">
              <a:noFill/>
            </a:ln>
          </p:spPr>
          <p:txBody>
            <a:bodyPr>
              <a:spAutoFit/>
            </a:bodyPr>
            <a:lstStyle/>
            <a:p>
              <a:r>
                <a:rPr lang="zh-CN" altLang="en-US" sz="2800" b="1" dirty="0">
                  <a:solidFill>
                    <a:srgbClr val="FF33CC"/>
                  </a:solidFill>
                  <a:latin typeface="Times New Roman" panose="02020603050405020304" pitchFamily="18" charset="0"/>
                </a:rPr>
                <a:t>     例 </a:t>
              </a:r>
              <a:r>
                <a:rPr lang="en-US" altLang="zh-CN" sz="2800" b="1" dirty="0">
                  <a:solidFill>
                    <a:srgbClr val="FF33CC"/>
                  </a:solidFill>
                  <a:latin typeface="Times New Roman" panose="02020603050405020304" pitchFamily="18" charset="0"/>
                </a:rPr>
                <a:t>:</a:t>
              </a:r>
              <a:r>
                <a:rPr lang="en-US" altLang="zh-CN" sz="2800" b="1">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在如图（</a:t>
              </a:r>
              <a:r>
                <a:rPr lang="en-US" altLang="zh-CN" sz="2800" b="1">
                  <a:solidFill>
                    <a:schemeClr val="accent2"/>
                  </a:solidFill>
                  <a:latin typeface="Times New Roman" panose="02020603050405020304" pitchFamily="18" charset="0"/>
                </a:rPr>
                <a:t>a</a:t>
              </a:r>
              <a:r>
                <a:rPr lang="zh-CN" altLang="en-US" sz="2800" b="1">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所示的三相四线制电路中</a:t>
              </a:r>
              <a:r>
                <a:rPr lang="en-US" altLang="zh-CN" sz="2800" b="1">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线电压</a:t>
              </a:r>
              <a:r>
                <a:rPr lang="en-US" altLang="zh-CN" sz="2800" b="1" i="1">
                  <a:solidFill>
                    <a:schemeClr val="accent2"/>
                  </a:solidFill>
                  <a:latin typeface="Times New Roman" panose="02020603050405020304" pitchFamily="18" charset="0"/>
                </a:rPr>
                <a:t>U</a:t>
              </a:r>
              <a:r>
                <a:rPr lang="en-US" altLang="zh-CN" sz="2800" b="1">
                  <a:solidFill>
                    <a:schemeClr val="accent2"/>
                  </a:solidFill>
                  <a:latin typeface="Times New Roman" panose="02020603050405020304" pitchFamily="18" charset="0"/>
                </a:rPr>
                <a:t>=380 V, </a:t>
              </a:r>
            </a:p>
            <a:p>
              <a:r>
                <a:rPr lang="zh-CN" altLang="en-US" sz="2800" b="1" dirty="0">
                  <a:solidFill>
                    <a:schemeClr val="accent2"/>
                  </a:solidFill>
                  <a:latin typeface="Times New Roman" panose="02020603050405020304" pitchFamily="18" charset="0"/>
                </a:rPr>
                <a:t>试求各相负载电流及中线电流</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 </a:t>
              </a:r>
            </a:p>
          </p:txBody>
        </p:sp>
        <p:sp>
          <p:nvSpPr>
            <p:cNvPr id="201820" name="矩形 201819"/>
            <p:cNvSpPr/>
            <p:nvPr/>
          </p:nvSpPr>
          <p:spPr>
            <a:xfrm>
              <a:off x="930" y="560"/>
              <a:ext cx="34" cy="163"/>
            </a:xfrm>
            <a:prstGeom prst="rect">
              <a:avLst/>
            </a:prstGeom>
            <a:noFill/>
            <a:ln w="9525">
              <a:noFill/>
            </a:ln>
          </p:spPr>
          <p:txBody>
            <a:bodyPr wrap="none" lIns="0" tIns="0" rIns="0" bIns="0">
              <a:spAutoFit/>
            </a:bodyPr>
            <a:lstStyle/>
            <a:p>
              <a:pPr algn="ctr"/>
              <a:r>
                <a:rPr lang="en-US" altLang="zh-CN" sz="1700">
                  <a:solidFill>
                    <a:srgbClr val="000000"/>
                  </a:solidFill>
                  <a:latin typeface="Times New Roman" panose="02020603050405020304" pitchFamily="18" charset="0"/>
                </a:rPr>
                <a:t>·</a:t>
              </a:r>
              <a:endParaRPr lang="en-US" altLang="zh-CN">
                <a:effectLst>
                  <a:outerShdw blurRad="38100" dist="38100" dir="2700000">
                    <a:srgbClr val="C0C0C0"/>
                  </a:outerShdw>
                </a:effectLst>
                <a:latin typeface="Times New Roman" panose="02020603050405020304" pitchFamily="18" charset="0"/>
              </a:endParaRPr>
            </a:p>
          </p:txBody>
        </p:sp>
        <p:graphicFrame>
          <p:nvGraphicFramePr>
            <p:cNvPr id="201821" name="对象 201820"/>
            <p:cNvGraphicFramePr/>
            <p:nvPr/>
          </p:nvGraphicFramePr>
          <p:xfrm>
            <a:off x="1979" y="487"/>
            <a:ext cx="2965" cy="269"/>
          </p:xfrm>
          <a:graphic>
            <a:graphicData uri="http://schemas.openxmlformats.org/presentationml/2006/ole">
              <mc:AlternateContent xmlns:mc="http://schemas.openxmlformats.org/markup-compatibility/2006">
                <mc:Choice xmlns:v="urn:schemas-microsoft-com:vml" Requires="v">
                  <p:oleObj spid="_x0000_s105868" r:id="rId29" imgW="5041900" imgH="457200" progId="Equation.3">
                    <p:embed/>
                  </p:oleObj>
                </mc:Choice>
                <mc:Fallback>
                  <p:oleObj r:id="rId29" imgW="5041900" imgH="457200" progId="Equation.3">
                    <p:embed/>
                    <p:pic>
                      <p:nvPicPr>
                        <p:cNvPr id="0" name="图片 105785"/>
                        <p:cNvPicPr/>
                        <p:nvPr/>
                      </p:nvPicPr>
                      <p:blipFill>
                        <a:blip r:embed="rId30">
                          <a:clrChange>
                            <a:clrFrom>
                              <a:srgbClr val="000000"/>
                            </a:clrFrom>
                            <a:clrTo>
                              <a:srgbClr val="333399"/>
                            </a:clrTo>
                          </a:clrChange>
                        </a:blip>
                        <a:stretch>
                          <a:fillRect/>
                        </a:stretch>
                      </p:blipFill>
                      <p:spPr>
                        <a:xfrm>
                          <a:off x="1979" y="487"/>
                          <a:ext cx="2965" cy="269"/>
                        </a:xfrm>
                        <a:prstGeom prst="rect">
                          <a:avLst/>
                        </a:prstGeom>
                        <a:noFill/>
                        <a:ln w="38100">
                          <a:noFill/>
                          <a:miter/>
                        </a:ln>
                      </p:spPr>
                    </p:pic>
                  </p:oleObj>
                </mc:Fallback>
              </mc:AlternateContent>
            </a:graphicData>
          </a:graphic>
        </p:graphicFrame>
      </p:grpSp>
      <p:sp>
        <p:nvSpPr>
          <p:cNvPr id="201822" name="文本框 201821"/>
          <p:cNvSpPr txBox="1"/>
          <p:nvPr/>
        </p:nvSpPr>
        <p:spPr>
          <a:xfrm>
            <a:off x="5238750" y="4457700"/>
            <a:ext cx="2667000" cy="519113"/>
          </a:xfrm>
          <a:prstGeom prst="rect">
            <a:avLst/>
          </a:prstGeom>
          <a:noFill/>
          <a:ln w="9525">
            <a:noFill/>
          </a:ln>
        </p:spPr>
        <p:txBody>
          <a:bodyPr>
            <a:spAutoFit/>
          </a:bodyPr>
          <a:lstStyle/>
          <a:p>
            <a:pPr>
              <a:spcBef>
                <a:spcPct val="50000"/>
              </a:spcBef>
            </a:pPr>
            <a:r>
              <a:rPr lang="zh-CN" altLang="en-US" sz="2800" b="1" dirty="0">
                <a:solidFill>
                  <a:srgbClr val="FF33CC"/>
                </a:solidFill>
                <a:latin typeface="Times New Roman" panose="02020603050405020304" pitchFamily="18" charset="0"/>
              </a:rPr>
              <a:t>中线电流为</a:t>
            </a:r>
            <a:endParaRPr lang="zh-CN" altLang="en-US" sz="2800" b="1">
              <a:solidFill>
                <a:srgbClr val="FF33CC"/>
              </a:solidFill>
              <a:latin typeface="Times New Roman" panose="02020603050405020304" pitchFamily="18" charset="0"/>
            </a:endParaRPr>
          </a:p>
        </p:txBody>
      </p:sp>
      <p:graphicFrame>
        <p:nvGraphicFramePr>
          <p:cNvPr id="201823" name="对象 201822"/>
          <p:cNvGraphicFramePr/>
          <p:nvPr/>
        </p:nvGraphicFramePr>
        <p:xfrm>
          <a:off x="5397500" y="4875213"/>
          <a:ext cx="2055813" cy="565150"/>
        </p:xfrm>
        <a:graphic>
          <a:graphicData uri="http://schemas.openxmlformats.org/presentationml/2006/ole">
            <mc:AlternateContent xmlns:mc="http://schemas.openxmlformats.org/markup-compatibility/2006">
              <mc:Choice xmlns:v="urn:schemas-microsoft-com:vml" Requires="v">
                <p:oleObj spid="_x0000_s105869" r:id="rId31" imgW="2540000" imgH="698500" progId="Equation.3">
                  <p:embed/>
                </p:oleObj>
              </mc:Choice>
              <mc:Fallback>
                <p:oleObj r:id="rId31" imgW="2540000" imgH="698500" progId="Equation.3">
                  <p:embed/>
                  <p:pic>
                    <p:nvPicPr>
                      <p:cNvPr id="0" name="图片 105786"/>
                      <p:cNvPicPr/>
                      <p:nvPr/>
                    </p:nvPicPr>
                    <p:blipFill>
                      <a:blip r:embed="rId32">
                        <a:clrChange>
                          <a:clrFrom>
                            <a:srgbClr val="000000"/>
                          </a:clrFrom>
                          <a:clrTo>
                            <a:srgbClr val="FF33CC"/>
                          </a:clrTo>
                        </a:clrChange>
                      </a:blip>
                      <a:stretch>
                        <a:fillRect/>
                      </a:stretch>
                    </p:blipFill>
                    <p:spPr>
                      <a:xfrm>
                        <a:off x="5397500" y="4875213"/>
                        <a:ext cx="2055813" cy="565150"/>
                      </a:xfrm>
                      <a:prstGeom prst="rect">
                        <a:avLst/>
                      </a:prstGeom>
                      <a:noFill/>
                      <a:ln w="38100">
                        <a:noFill/>
                        <a:miter/>
                      </a:ln>
                    </p:spPr>
                  </p:pic>
                </p:oleObj>
              </mc:Fallback>
            </mc:AlternateContent>
          </a:graphicData>
        </a:graphic>
      </p:graphicFrame>
      <p:grpSp>
        <p:nvGrpSpPr>
          <p:cNvPr id="201824" name="组合 201823"/>
          <p:cNvGrpSpPr/>
          <p:nvPr/>
        </p:nvGrpSpPr>
        <p:grpSpPr>
          <a:xfrm>
            <a:off x="296863" y="4456113"/>
            <a:ext cx="4899025" cy="1008062"/>
            <a:chOff x="187" y="2807"/>
            <a:chExt cx="3086" cy="635"/>
          </a:xfrm>
        </p:grpSpPr>
        <p:graphicFrame>
          <p:nvGraphicFramePr>
            <p:cNvPr id="201825" name="对象 201824"/>
            <p:cNvGraphicFramePr/>
            <p:nvPr/>
          </p:nvGraphicFramePr>
          <p:xfrm>
            <a:off x="187" y="2807"/>
            <a:ext cx="3086" cy="635"/>
          </p:xfrm>
          <a:graphic>
            <a:graphicData uri="http://schemas.openxmlformats.org/presentationml/2006/ole">
              <mc:AlternateContent xmlns:mc="http://schemas.openxmlformats.org/markup-compatibility/2006">
                <mc:Choice xmlns:v="urn:schemas-microsoft-com:vml" Requires="v">
                  <p:oleObj spid="_x0000_s105870" r:id="rId33" imgW="5791200" imgH="1193800" progId="Equation.3">
                    <p:embed/>
                  </p:oleObj>
                </mc:Choice>
                <mc:Fallback>
                  <p:oleObj r:id="rId33" imgW="5791200" imgH="1193800" progId="Equation.3">
                    <p:embed/>
                    <p:pic>
                      <p:nvPicPr>
                        <p:cNvPr id="0" name="图片 105787"/>
                        <p:cNvPicPr/>
                        <p:nvPr/>
                      </p:nvPicPr>
                      <p:blipFill>
                        <a:blip r:embed="rId34"/>
                        <a:stretch>
                          <a:fillRect/>
                        </a:stretch>
                      </p:blipFill>
                      <p:spPr>
                        <a:xfrm>
                          <a:off x="187" y="2807"/>
                          <a:ext cx="3086" cy="635"/>
                        </a:xfrm>
                        <a:prstGeom prst="rect">
                          <a:avLst/>
                        </a:prstGeom>
                        <a:noFill/>
                        <a:ln w="38100">
                          <a:noFill/>
                          <a:miter/>
                        </a:ln>
                      </p:spPr>
                    </p:pic>
                  </p:oleObj>
                </mc:Fallback>
              </mc:AlternateContent>
            </a:graphicData>
          </a:graphic>
        </p:graphicFrame>
        <p:grpSp>
          <p:nvGrpSpPr>
            <p:cNvPr id="201826" name="组合 201825"/>
            <p:cNvGrpSpPr/>
            <p:nvPr/>
          </p:nvGrpSpPr>
          <p:grpSpPr>
            <a:xfrm>
              <a:off x="1336" y="2924"/>
              <a:ext cx="636" cy="204"/>
              <a:chOff x="1660" y="1016"/>
              <a:chExt cx="636" cy="204"/>
            </a:xfrm>
          </p:grpSpPr>
          <p:sp>
            <p:nvSpPr>
              <p:cNvPr id="201827" name="直接连接符 201826"/>
              <p:cNvSpPr/>
              <p:nvPr/>
            </p:nvSpPr>
            <p:spPr>
              <a:xfrm flipH="1">
                <a:off x="1660" y="1016"/>
                <a:ext cx="132" cy="204"/>
              </a:xfrm>
              <a:prstGeom prst="line">
                <a:avLst/>
              </a:prstGeom>
              <a:ln w="28575" cap="flat" cmpd="sng">
                <a:solidFill>
                  <a:schemeClr val="tx2"/>
                </a:solidFill>
                <a:prstDash val="solid"/>
                <a:headEnd type="none" w="med" len="med"/>
                <a:tailEnd type="none" w="med" len="med"/>
              </a:ln>
            </p:spPr>
          </p:sp>
          <p:sp>
            <p:nvSpPr>
              <p:cNvPr id="201828" name="直接连接符 201827"/>
              <p:cNvSpPr/>
              <p:nvPr/>
            </p:nvSpPr>
            <p:spPr>
              <a:xfrm>
                <a:off x="1660" y="1220"/>
                <a:ext cx="636" cy="0"/>
              </a:xfrm>
              <a:prstGeom prst="line">
                <a:avLst/>
              </a:prstGeom>
              <a:ln w="28575" cap="flat" cmpd="sng">
                <a:solidFill>
                  <a:schemeClr val="tx2"/>
                </a:solidFill>
                <a:prstDash val="solid"/>
                <a:headEnd type="none" w="med" len="med"/>
                <a:tailEnd type="none" w="med" len="med"/>
              </a:ln>
            </p:spPr>
          </p:sp>
        </p:grpSp>
        <p:grpSp>
          <p:nvGrpSpPr>
            <p:cNvPr id="201829" name="组合 201828"/>
            <p:cNvGrpSpPr/>
            <p:nvPr/>
          </p:nvGrpSpPr>
          <p:grpSpPr>
            <a:xfrm>
              <a:off x="2440" y="3044"/>
              <a:ext cx="636" cy="204"/>
              <a:chOff x="1660" y="1016"/>
              <a:chExt cx="636" cy="204"/>
            </a:xfrm>
          </p:grpSpPr>
          <p:sp>
            <p:nvSpPr>
              <p:cNvPr id="201830" name="直接连接符 201829"/>
              <p:cNvSpPr/>
              <p:nvPr/>
            </p:nvSpPr>
            <p:spPr>
              <a:xfrm flipH="1">
                <a:off x="1660" y="1016"/>
                <a:ext cx="132" cy="204"/>
              </a:xfrm>
              <a:prstGeom prst="line">
                <a:avLst/>
              </a:prstGeom>
              <a:ln w="28575" cap="flat" cmpd="sng">
                <a:solidFill>
                  <a:schemeClr val="tx2"/>
                </a:solidFill>
                <a:prstDash val="solid"/>
                <a:headEnd type="none" w="med" len="med"/>
                <a:tailEnd type="none" w="med" len="med"/>
              </a:ln>
            </p:spPr>
          </p:sp>
          <p:sp>
            <p:nvSpPr>
              <p:cNvPr id="201831" name="直接连接符 201830"/>
              <p:cNvSpPr/>
              <p:nvPr/>
            </p:nvSpPr>
            <p:spPr>
              <a:xfrm>
                <a:off x="1660" y="1220"/>
                <a:ext cx="636" cy="0"/>
              </a:xfrm>
              <a:prstGeom prst="line">
                <a:avLst/>
              </a:prstGeom>
              <a:ln w="28575" cap="flat" cmpd="sng">
                <a:solidFill>
                  <a:schemeClr val="tx2"/>
                </a:solidFill>
                <a:prstDash val="solid"/>
                <a:headEnd type="none" w="med" len="med"/>
                <a:tailEnd type="none" w="med" len="med"/>
              </a:ln>
            </p:spPr>
          </p:sp>
        </p:grpSp>
      </p:grpSp>
      <p:grpSp>
        <p:nvGrpSpPr>
          <p:cNvPr id="201832" name="组合 201831"/>
          <p:cNvGrpSpPr/>
          <p:nvPr/>
        </p:nvGrpSpPr>
        <p:grpSpPr>
          <a:xfrm>
            <a:off x="876300" y="6261100"/>
            <a:ext cx="1809750" cy="339725"/>
            <a:chOff x="492" y="3956"/>
            <a:chExt cx="1140" cy="214"/>
          </a:xfrm>
        </p:grpSpPr>
        <p:graphicFrame>
          <p:nvGraphicFramePr>
            <p:cNvPr id="201833" name="对象 201832"/>
            <p:cNvGraphicFramePr/>
            <p:nvPr/>
          </p:nvGraphicFramePr>
          <p:xfrm>
            <a:off x="492" y="3957"/>
            <a:ext cx="1140" cy="213"/>
          </p:xfrm>
          <a:graphic>
            <a:graphicData uri="http://schemas.openxmlformats.org/presentationml/2006/ole">
              <mc:AlternateContent xmlns:mc="http://schemas.openxmlformats.org/markup-compatibility/2006">
                <mc:Choice xmlns:v="urn:schemas-microsoft-com:vml" Requires="v">
                  <p:oleObj spid="_x0000_s105871" r:id="rId35" imgW="2310130" imgH="431800" progId="Equation.3">
                    <p:embed/>
                  </p:oleObj>
                </mc:Choice>
                <mc:Fallback>
                  <p:oleObj r:id="rId35" imgW="2310130" imgH="431800" progId="Equation.3">
                    <p:embed/>
                    <p:pic>
                      <p:nvPicPr>
                        <p:cNvPr id="0" name="图片 105788"/>
                        <p:cNvPicPr/>
                        <p:nvPr/>
                      </p:nvPicPr>
                      <p:blipFill>
                        <a:blip r:embed="rId36"/>
                        <a:stretch>
                          <a:fillRect/>
                        </a:stretch>
                      </p:blipFill>
                      <p:spPr>
                        <a:xfrm>
                          <a:off x="492" y="3957"/>
                          <a:ext cx="1140" cy="213"/>
                        </a:xfrm>
                        <a:prstGeom prst="rect">
                          <a:avLst/>
                        </a:prstGeom>
                        <a:noFill/>
                        <a:ln w="38100">
                          <a:noFill/>
                          <a:miter/>
                        </a:ln>
                      </p:spPr>
                    </p:pic>
                  </p:oleObj>
                </mc:Fallback>
              </mc:AlternateContent>
            </a:graphicData>
          </a:graphic>
        </p:graphicFrame>
        <p:grpSp>
          <p:nvGrpSpPr>
            <p:cNvPr id="201834" name="组合 201833"/>
            <p:cNvGrpSpPr/>
            <p:nvPr/>
          </p:nvGrpSpPr>
          <p:grpSpPr>
            <a:xfrm>
              <a:off x="844" y="3956"/>
              <a:ext cx="636" cy="204"/>
              <a:chOff x="1660" y="1016"/>
              <a:chExt cx="636" cy="204"/>
            </a:xfrm>
          </p:grpSpPr>
          <p:sp>
            <p:nvSpPr>
              <p:cNvPr id="201835" name="直接连接符 201834"/>
              <p:cNvSpPr/>
              <p:nvPr/>
            </p:nvSpPr>
            <p:spPr>
              <a:xfrm flipH="1">
                <a:off x="1660" y="1016"/>
                <a:ext cx="132" cy="204"/>
              </a:xfrm>
              <a:prstGeom prst="line">
                <a:avLst/>
              </a:prstGeom>
              <a:ln w="28575" cap="flat" cmpd="sng">
                <a:solidFill>
                  <a:schemeClr val="tx2"/>
                </a:solidFill>
                <a:prstDash val="solid"/>
                <a:headEnd type="none" w="med" len="med"/>
                <a:tailEnd type="none" w="med" len="med"/>
              </a:ln>
            </p:spPr>
          </p:sp>
          <p:sp>
            <p:nvSpPr>
              <p:cNvPr id="201836" name="直接连接符 201835"/>
              <p:cNvSpPr/>
              <p:nvPr/>
            </p:nvSpPr>
            <p:spPr>
              <a:xfrm>
                <a:off x="1660" y="1220"/>
                <a:ext cx="636" cy="0"/>
              </a:xfrm>
              <a:prstGeom prst="line">
                <a:avLst/>
              </a:prstGeom>
              <a:ln w="28575" cap="flat" cmpd="sng">
                <a:solidFill>
                  <a:schemeClr val="tx2"/>
                </a:solidFill>
                <a:prstDash val="solid"/>
                <a:headEnd type="none" w="med" len="med"/>
                <a:tailEnd type="none" w="med" len="med"/>
              </a:ln>
            </p:spPr>
          </p:sp>
        </p:grpSp>
      </p:grpSp>
      <p:grpSp>
        <p:nvGrpSpPr>
          <p:cNvPr id="201837" name="组合 201836"/>
          <p:cNvGrpSpPr/>
          <p:nvPr/>
        </p:nvGrpSpPr>
        <p:grpSpPr>
          <a:xfrm>
            <a:off x="533400" y="5129213"/>
            <a:ext cx="4286250" cy="1133475"/>
            <a:chOff x="336" y="3267"/>
            <a:chExt cx="2700" cy="714"/>
          </a:xfrm>
        </p:grpSpPr>
        <p:graphicFrame>
          <p:nvGraphicFramePr>
            <p:cNvPr id="201838" name="对象 201837"/>
            <p:cNvGraphicFramePr/>
            <p:nvPr/>
          </p:nvGraphicFramePr>
          <p:xfrm>
            <a:off x="336" y="3267"/>
            <a:ext cx="2700" cy="714"/>
          </p:xfrm>
          <a:graphic>
            <a:graphicData uri="http://schemas.openxmlformats.org/presentationml/2006/ole">
              <mc:AlternateContent xmlns:mc="http://schemas.openxmlformats.org/markup-compatibility/2006">
                <mc:Choice xmlns:v="urn:schemas-microsoft-com:vml" Requires="v">
                  <p:oleObj spid="_x0000_s105872" r:id="rId37" imgW="5473700" imgH="1447800" progId="Equation.3">
                    <p:embed/>
                  </p:oleObj>
                </mc:Choice>
                <mc:Fallback>
                  <p:oleObj r:id="rId37" imgW="5473700" imgH="1447800" progId="Equation.3">
                    <p:embed/>
                    <p:pic>
                      <p:nvPicPr>
                        <p:cNvPr id="0" name="图片 105789"/>
                        <p:cNvPicPr/>
                        <p:nvPr/>
                      </p:nvPicPr>
                      <p:blipFill>
                        <a:blip r:embed="rId38"/>
                        <a:stretch>
                          <a:fillRect/>
                        </a:stretch>
                      </p:blipFill>
                      <p:spPr>
                        <a:xfrm>
                          <a:off x="336" y="3267"/>
                          <a:ext cx="2700" cy="714"/>
                        </a:xfrm>
                        <a:prstGeom prst="rect">
                          <a:avLst/>
                        </a:prstGeom>
                        <a:noFill/>
                        <a:ln w="38100">
                          <a:noFill/>
                          <a:miter/>
                        </a:ln>
                      </p:spPr>
                    </p:pic>
                  </p:oleObj>
                </mc:Fallback>
              </mc:AlternateContent>
            </a:graphicData>
          </a:graphic>
        </p:graphicFrame>
        <p:grpSp>
          <p:nvGrpSpPr>
            <p:cNvPr id="201839" name="组合 201838"/>
            <p:cNvGrpSpPr/>
            <p:nvPr/>
          </p:nvGrpSpPr>
          <p:grpSpPr>
            <a:xfrm>
              <a:off x="2344" y="3740"/>
              <a:ext cx="636" cy="204"/>
              <a:chOff x="1660" y="1016"/>
              <a:chExt cx="636" cy="204"/>
            </a:xfrm>
          </p:grpSpPr>
          <p:sp>
            <p:nvSpPr>
              <p:cNvPr id="201840" name="直接连接符 201839"/>
              <p:cNvSpPr/>
              <p:nvPr/>
            </p:nvSpPr>
            <p:spPr>
              <a:xfrm flipH="1">
                <a:off x="1660" y="1016"/>
                <a:ext cx="132" cy="204"/>
              </a:xfrm>
              <a:prstGeom prst="line">
                <a:avLst/>
              </a:prstGeom>
              <a:ln w="28575" cap="flat" cmpd="sng">
                <a:solidFill>
                  <a:schemeClr val="tx2"/>
                </a:solidFill>
                <a:prstDash val="solid"/>
                <a:headEnd type="none" w="med" len="med"/>
                <a:tailEnd type="none" w="med" len="med"/>
              </a:ln>
            </p:spPr>
          </p:sp>
          <p:sp>
            <p:nvSpPr>
              <p:cNvPr id="201841" name="直接连接符 201840"/>
              <p:cNvSpPr/>
              <p:nvPr/>
            </p:nvSpPr>
            <p:spPr>
              <a:xfrm>
                <a:off x="1660" y="1220"/>
                <a:ext cx="636" cy="0"/>
              </a:xfrm>
              <a:prstGeom prst="line">
                <a:avLst/>
              </a:prstGeom>
              <a:ln w="28575" cap="flat" cmpd="sng">
                <a:solidFill>
                  <a:schemeClr val="tx2"/>
                </a:solidFill>
                <a:prstDash val="solid"/>
                <a:headEnd type="none" w="med" len="med"/>
                <a:tailEnd type="none" w="med" len="med"/>
              </a:ln>
            </p:spPr>
          </p:sp>
        </p:grpSp>
        <p:grpSp>
          <p:nvGrpSpPr>
            <p:cNvPr id="201842" name="组合 201841"/>
            <p:cNvGrpSpPr/>
            <p:nvPr/>
          </p:nvGrpSpPr>
          <p:grpSpPr>
            <a:xfrm>
              <a:off x="1441" y="3476"/>
              <a:ext cx="525" cy="204"/>
              <a:chOff x="3337" y="2120"/>
              <a:chExt cx="525" cy="204"/>
            </a:xfrm>
          </p:grpSpPr>
          <p:sp>
            <p:nvSpPr>
              <p:cNvPr id="201843" name="直接连接符 201842"/>
              <p:cNvSpPr/>
              <p:nvPr/>
            </p:nvSpPr>
            <p:spPr>
              <a:xfrm flipH="1">
                <a:off x="3337" y="2120"/>
                <a:ext cx="132" cy="204"/>
              </a:xfrm>
              <a:prstGeom prst="line">
                <a:avLst/>
              </a:prstGeom>
              <a:ln w="28575" cap="flat" cmpd="sng">
                <a:solidFill>
                  <a:schemeClr val="tx2"/>
                </a:solidFill>
                <a:prstDash val="solid"/>
                <a:headEnd type="none" w="med" len="med"/>
                <a:tailEnd type="none" w="med" len="med"/>
              </a:ln>
            </p:spPr>
          </p:sp>
          <p:sp>
            <p:nvSpPr>
              <p:cNvPr id="201844" name="直接连接符 201843"/>
              <p:cNvSpPr/>
              <p:nvPr/>
            </p:nvSpPr>
            <p:spPr>
              <a:xfrm>
                <a:off x="3337" y="2324"/>
                <a:ext cx="525" cy="0"/>
              </a:xfrm>
              <a:prstGeom prst="line">
                <a:avLst/>
              </a:prstGeom>
              <a:ln w="28575" cap="flat" cmpd="sng">
                <a:solidFill>
                  <a:schemeClr val="tx2"/>
                </a:solidFill>
                <a:prstDash val="solid"/>
                <a:headEnd type="none" w="med" len="med"/>
                <a:tailEnd type="none" w="med" len="med"/>
              </a:ln>
            </p:spPr>
          </p:sp>
        </p:grpSp>
        <p:grpSp>
          <p:nvGrpSpPr>
            <p:cNvPr id="201845" name="组合 201844"/>
            <p:cNvGrpSpPr/>
            <p:nvPr/>
          </p:nvGrpSpPr>
          <p:grpSpPr>
            <a:xfrm>
              <a:off x="2485" y="3476"/>
              <a:ext cx="525" cy="204"/>
              <a:chOff x="3337" y="2120"/>
              <a:chExt cx="525" cy="204"/>
            </a:xfrm>
          </p:grpSpPr>
          <p:sp>
            <p:nvSpPr>
              <p:cNvPr id="201846" name="直接连接符 201845"/>
              <p:cNvSpPr/>
              <p:nvPr/>
            </p:nvSpPr>
            <p:spPr>
              <a:xfrm flipH="1">
                <a:off x="3337" y="2120"/>
                <a:ext cx="132" cy="204"/>
              </a:xfrm>
              <a:prstGeom prst="line">
                <a:avLst/>
              </a:prstGeom>
              <a:ln w="28575" cap="flat" cmpd="sng">
                <a:solidFill>
                  <a:schemeClr val="tx2"/>
                </a:solidFill>
                <a:prstDash val="solid"/>
                <a:headEnd type="none" w="med" len="med"/>
                <a:tailEnd type="none" w="med" len="med"/>
              </a:ln>
            </p:spPr>
          </p:sp>
          <p:sp>
            <p:nvSpPr>
              <p:cNvPr id="201847" name="直接连接符 201846"/>
              <p:cNvSpPr/>
              <p:nvPr/>
            </p:nvSpPr>
            <p:spPr>
              <a:xfrm>
                <a:off x="3337" y="2324"/>
                <a:ext cx="525" cy="0"/>
              </a:xfrm>
              <a:prstGeom prst="line">
                <a:avLst/>
              </a:prstGeom>
              <a:ln w="28575" cap="flat" cmpd="sng">
                <a:solidFill>
                  <a:schemeClr val="tx2"/>
                </a:solidFill>
                <a:prstDash val="solid"/>
                <a:headEnd type="none" w="med" len="med"/>
                <a:tailEnd type="none" w="med" len="med"/>
              </a:ln>
            </p:spPr>
          </p:sp>
        </p:grpSp>
      </p:grpSp>
      <p:grpSp>
        <p:nvGrpSpPr>
          <p:cNvPr id="201848" name="组合 201847"/>
          <p:cNvGrpSpPr/>
          <p:nvPr/>
        </p:nvGrpSpPr>
        <p:grpSpPr>
          <a:xfrm>
            <a:off x="300038" y="3613150"/>
            <a:ext cx="5081587" cy="901700"/>
            <a:chOff x="189" y="2276"/>
            <a:chExt cx="3201" cy="568"/>
          </a:xfrm>
        </p:grpSpPr>
        <p:graphicFrame>
          <p:nvGraphicFramePr>
            <p:cNvPr id="201849" name="对象 201848"/>
            <p:cNvGraphicFramePr/>
            <p:nvPr/>
          </p:nvGraphicFramePr>
          <p:xfrm>
            <a:off x="189" y="2276"/>
            <a:ext cx="3201" cy="568"/>
          </p:xfrm>
          <a:graphic>
            <a:graphicData uri="http://schemas.openxmlformats.org/presentationml/2006/ole">
              <mc:AlternateContent xmlns:mc="http://schemas.openxmlformats.org/markup-compatibility/2006">
                <mc:Choice xmlns:v="urn:schemas-microsoft-com:vml" Requires="v">
                  <p:oleObj spid="_x0000_s105873" r:id="rId39" imgW="6731000" imgH="1193800" progId="Equation.3">
                    <p:embed/>
                  </p:oleObj>
                </mc:Choice>
                <mc:Fallback>
                  <p:oleObj r:id="rId39" imgW="6731000" imgH="1193800" progId="Equation.3">
                    <p:embed/>
                    <p:pic>
                      <p:nvPicPr>
                        <p:cNvPr id="0" name="图片 105790"/>
                        <p:cNvPicPr/>
                        <p:nvPr/>
                      </p:nvPicPr>
                      <p:blipFill>
                        <a:blip r:embed="rId40"/>
                        <a:stretch>
                          <a:fillRect/>
                        </a:stretch>
                      </p:blipFill>
                      <p:spPr>
                        <a:xfrm>
                          <a:off x="189" y="2276"/>
                          <a:ext cx="3201" cy="568"/>
                        </a:xfrm>
                        <a:prstGeom prst="rect">
                          <a:avLst/>
                        </a:prstGeom>
                        <a:noFill/>
                        <a:ln w="38100">
                          <a:noFill/>
                          <a:miter/>
                        </a:ln>
                      </p:spPr>
                    </p:pic>
                  </p:oleObj>
                </mc:Fallback>
              </mc:AlternateContent>
            </a:graphicData>
          </a:graphic>
        </p:graphicFrame>
        <p:grpSp>
          <p:nvGrpSpPr>
            <p:cNvPr id="201850" name="组合 201849"/>
            <p:cNvGrpSpPr/>
            <p:nvPr/>
          </p:nvGrpSpPr>
          <p:grpSpPr>
            <a:xfrm>
              <a:off x="2572" y="2480"/>
              <a:ext cx="636" cy="204"/>
              <a:chOff x="1660" y="1016"/>
              <a:chExt cx="636" cy="204"/>
            </a:xfrm>
          </p:grpSpPr>
          <p:sp>
            <p:nvSpPr>
              <p:cNvPr id="201851" name="直接连接符 201850"/>
              <p:cNvSpPr/>
              <p:nvPr/>
            </p:nvSpPr>
            <p:spPr>
              <a:xfrm flipH="1">
                <a:off x="1660" y="1016"/>
                <a:ext cx="132" cy="204"/>
              </a:xfrm>
              <a:prstGeom prst="line">
                <a:avLst/>
              </a:prstGeom>
              <a:ln w="28575" cap="flat" cmpd="sng">
                <a:solidFill>
                  <a:schemeClr val="tx2"/>
                </a:solidFill>
                <a:prstDash val="solid"/>
                <a:headEnd type="none" w="med" len="med"/>
                <a:tailEnd type="none" w="med" len="med"/>
              </a:ln>
            </p:spPr>
          </p:sp>
          <p:sp>
            <p:nvSpPr>
              <p:cNvPr id="201852" name="直接连接符 201851"/>
              <p:cNvSpPr/>
              <p:nvPr/>
            </p:nvSpPr>
            <p:spPr>
              <a:xfrm>
                <a:off x="1660" y="1220"/>
                <a:ext cx="636" cy="0"/>
              </a:xfrm>
              <a:prstGeom prst="line">
                <a:avLst/>
              </a:prstGeom>
              <a:ln w="28575" cap="flat" cmpd="sng">
                <a:solidFill>
                  <a:schemeClr val="tx2"/>
                </a:solidFill>
                <a:prstDash val="solid"/>
                <a:headEnd type="none" w="med" len="med"/>
                <a:tailEnd type="none" w="med" len="med"/>
              </a:ln>
            </p:spPr>
          </p:sp>
        </p:grpSp>
        <p:grpSp>
          <p:nvGrpSpPr>
            <p:cNvPr id="201853" name="组合 201852"/>
            <p:cNvGrpSpPr/>
            <p:nvPr/>
          </p:nvGrpSpPr>
          <p:grpSpPr>
            <a:xfrm>
              <a:off x="1657" y="2624"/>
              <a:ext cx="525" cy="204"/>
              <a:chOff x="3337" y="2120"/>
              <a:chExt cx="525" cy="204"/>
            </a:xfrm>
          </p:grpSpPr>
          <p:sp>
            <p:nvSpPr>
              <p:cNvPr id="201854" name="直接连接符 201853"/>
              <p:cNvSpPr/>
              <p:nvPr/>
            </p:nvSpPr>
            <p:spPr>
              <a:xfrm flipH="1">
                <a:off x="3337" y="2120"/>
                <a:ext cx="132" cy="204"/>
              </a:xfrm>
              <a:prstGeom prst="line">
                <a:avLst/>
              </a:prstGeom>
              <a:ln w="28575" cap="flat" cmpd="sng">
                <a:solidFill>
                  <a:schemeClr val="tx2"/>
                </a:solidFill>
                <a:prstDash val="solid"/>
                <a:headEnd type="none" w="med" len="med"/>
                <a:tailEnd type="none" w="med" len="med"/>
              </a:ln>
            </p:spPr>
          </p:sp>
          <p:sp>
            <p:nvSpPr>
              <p:cNvPr id="201855" name="直接连接符 201854"/>
              <p:cNvSpPr/>
              <p:nvPr/>
            </p:nvSpPr>
            <p:spPr>
              <a:xfrm>
                <a:off x="3337" y="2324"/>
                <a:ext cx="525" cy="0"/>
              </a:xfrm>
              <a:prstGeom prst="line">
                <a:avLst/>
              </a:prstGeom>
              <a:ln w="28575" cap="flat" cmpd="sng">
                <a:solidFill>
                  <a:schemeClr val="tx2"/>
                </a:solidFill>
                <a:prstDash val="solid"/>
                <a:headEnd type="none" w="med" len="med"/>
                <a:tailEnd type="none" w="med" len="med"/>
              </a:ln>
            </p:spPr>
          </p:sp>
        </p:grpSp>
      </p:grpSp>
      <p:grpSp>
        <p:nvGrpSpPr>
          <p:cNvPr id="201856" name="组合 201855"/>
          <p:cNvGrpSpPr/>
          <p:nvPr/>
        </p:nvGrpSpPr>
        <p:grpSpPr>
          <a:xfrm>
            <a:off x="5002213" y="5994400"/>
            <a:ext cx="3875087" cy="363538"/>
            <a:chOff x="3151" y="3776"/>
            <a:chExt cx="2441" cy="229"/>
          </a:xfrm>
        </p:grpSpPr>
        <p:graphicFrame>
          <p:nvGraphicFramePr>
            <p:cNvPr id="201857" name="对象 201856"/>
            <p:cNvGraphicFramePr/>
            <p:nvPr/>
          </p:nvGraphicFramePr>
          <p:xfrm>
            <a:off x="3151" y="3785"/>
            <a:ext cx="2441" cy="220"/>
          </p:xfrm>
          <a:graphic>
            <a:graphicData uri="http://schemas.openxmlformats.org/presentationml/2006/ole">
              <mc:AlternateContent xmlns:mc="http://schemas.openxmlformats.org/markup-compatibility/2006">
                <mc:Choice xmlns:v="urn:schemas-microsoft-com:vml" Requires="v">
                  <p:oleObj spid="_x0000_s105874" r:id="rId41" imgW="4785995" imgH="431800" progId="Equation.3">
                    <p:embed/>
                  </p:oleObj>
                </mc:Choice>
                <mc:Fallback>
                  <p:oleObj r:id="rId41" imgW="4785995" imgH="431800" progId="Equation.3">
                    <p:embed/>
                    <p:pic>
                      <p:nvPicPr>
                        <p:cNvPr id="0" name="图片 105791"/>
                        <p:cNvPicPr/>
                        <p:nvPr/>
                      </p:nvPicPr>
                      <p:blipFill>
                        <a:blip r:embed="rId42">
                          <a:clrChange>
                            <a:clrFrom>
                              <a:srgbClr val="000000"/>
                            </a:clrFrom>
                            <a:clrTo>
                              <a:srgbClr val="FF33CC"/>
                            </a:clrTo>
                          </a:clrChange>
                        </a:blip>
                        <a:stretch>
                          <a:fillRect/>
                        </a:stretch>
                      </p:blipFill>
                      <p:spPr>
                        <a:xfrm>
                          <a:off x="3151" y="3785"/>
                          <a:ext cx="2441" cy="220"/>
                        </a:xfrm>
                        <a:prstGeom prst="rect">
                          <a:avLst/>
                        </a:prstGeom>
                        <a:noFill/>
                        <a:ln w="38100">
                          <a:noFill/>
                          <a:miter/>
                        </a:ln>
                      </p:spPr>
                    </p:pic>
                  </p:oleObj>
                </mc:Fallback>
              </mc:AlternateContent>
            </a:graphicData>
          </a:graphic>
        </p:graphicFrame>
        <p:grpSp>
          <p:nvGrpSpPr>
            <p:cNvPr id="201858" name="组合 201857"/>
            <p:cNvGrpSpPr/>
            <p:nvPr/>
          </p:nvGrpSpPr>
          <p:grpSpPr>
            <a:xfrm>
              <a:off x="4765" y="3776"/>
              <a:ext cx="525" cy="204"/>
              <a:chOff x="3337" y="2120"/>
              <a:chExt cx="525" cy="204"/>
            </a:xfrm>
          </p:grpSpPr>
          <p:sp>
            <p:nvSpPr>
              <p:cNvPr id="201859" name="直接连接符 201858"/>
              <p:cNvSpPr/>
              <p:nvPr/>
            </p:nvSpPr>
            <p:spPr>
              <a:xfrm flipH="1">
                <a:off x="3337" y="2120"/>
                <a:ext cx="132" cy="204"/>
              </a:xfrm>
              <a:prstGeom prst="line">
                <a:avLst/>
              </a:prstGeom>
              <a:ln w="28575" cap="flat" cmpd="sng">
                <a:solidFill>
                  <a:srgbClr val="FF33CC"/>
                </a:solidFill>
                <a:prstDash val="solid"/>
                <a:headEnd type="none" w="med" len="med"/>
                <a:tailEnd type="none" w="med" len="med"/>
              </a:ln>
            </p:spPr>
          </p:sp>
          <p:sp>
            <p:nvSpPr>
              <p:cNvPr id="201860" name="直接连接符 201859"/>
              <p:cNvSpPr/>
              <p:nvPr/>
            </p:nvSpPr>
            <p:spPr>
              <a:xfrm>
                <a:off x="3337" y="2324"/>
                <a:ext cx="525" cy="0"/>
              </a:xfrm>
              <a:prstGeom prst="line">
                <a:avLst/>
              </a:prstGeom>
              <a:ln w="28575" cap="flat" cmpd="sng">
                <a:solidFill>
                  <a:srgbClr val="FF33CC"/>
                </a:solidFill>
                <a:prstDash val="solid"/>
                <a:headEnd type="none" w="med" len="med"/>
                <a:tailEnd type="none" w="med" len="med"/>
              </a:ln>
            </p:spPr>
          </p:sp>
        </p:grpSp>
        <p:grpSp>
          <p:nvGrpSpPr>
            <p:cNvPr id="201861" name="组合 201860"/>
            <p:cNvGrpSpPr/>
            <p:nvPr/>
          </p:nvGrpSpPr>
          <p:grpSpPr>
            <a:xfrm>
              <a:off x="3517" y="3788"/>
              <a:ext cx="525" cy="204"/>
              <a:chOff x="3337" y="2120"/>
              <a:chExt cx="525" cy="204"/>
            </a:xfrm>
          </p:grpSpPr>
          <p:sp>
            <p:nvSpPr>
              <p:cNvPr id="201862" name="直接连接符 201861"/>
              <p:cNvSpPr/>
              <p:nvPr/>
            </p:nvSpPr>
            <p:spPr>
              <a:xfrm flipH="1">
                <a:off x="3337" y="2120"/>
                <a:ext cx="132" cy="204"/>
              </a:xfrm>
              <a:prstGeom prst="line">
                <a:avLst/>
              </a:prstGeom>
              <a:ln w="28575" cap="flat" cmpd="sng">
                <a:solidFill>
                  <a:srgbClr val="FF33CC"/>
                </a:solidFill>
                <a:prstDash val="solid"/>
                <a:headEnd type="none" w="med" len="med"/>
                <a:tailEnd type="none" w="med" len="med"/>
              </a:ln>
            </p:spPr>
          </p:sp>
          <p:sp>
            <p:nvSpPr>
              <p:cNvPr id="201863" name="直接连接符 201862"/>
              <p:cNvSpPr/>
              <p:nvPr/>
            </p:nvSpPr>
            <p:spPr>
              <a:xfrm>
                <a:off x="3337" y="2324"/>
                <a:ext cx="525" cy="0"/>
              </a:xfrm>
              <a:prstGeom prst="line">
                <a:avLst/>
              </a:prstGeom>
              <a:ln w="28575" cap="flat" cmpd="sng">
                <a:solidFill>
                  <a:srgbClr val="FF33CC"/>
                </a:solidFill>
                <a:prstDash val="solid"/>
                <a:headEnd type="none" w="med" len="med"/>
                <a:tailEnd type="none" w="med" len="med"/>
              </a:ln>
            </p:spPr>
          </p:sp>
        </p:grpSp>
      </p:grpSp>
      <p:grpSp>
        <p:nvGrpSpPr>
          <p:cNvPr id="201864" name="组合 201863"/>
          <p:cNvGrpSpPr/>
          <p:nvPr/>
        </p:nvGrpSpPr>
        <p:grpSpPr>
          <a:xfrm>
            <a:off x="5162550" y="5556250"/>
            <a:ext cx="3402013" cy="365125"/>
            <a:chOff x="3252" y="3500"/>
            <a:chExt cx="2143" cy="230"/>
          </a:xfrm>
        </p:grpSpPr>
        <p:graphicFrame>
          <p:nvGraphicFramePr>
            <p:cNvPr id="201865" name="对象 201864"/>
            <p:cNvGraphicFramePr/>
            <p:nvPr/>
          </p:nvGraphicFramePr>
          <p:xfrm>
            <a:off x="3252" y="3509"/>
            <a:ext cx="2143" cy="221"/>
          </p:xfrm>
          <a:graphic>
            <a:graphicData uri="http://schemas.openxmlformats.org/presentationml/2006/ole">
              <mc:AlternateContent xmlns:mc="http://schemas.openxmlformats.org/markup-compatibility/2006">
                <mc:Choice xmlns:v="urn:schemas-microsoft-com:vml" Requires="v">
                  <p:oleObj spid="_x0000_s105875" r:id="rId43" imgW="4201795" imgH="431800" progId="Equation.3">
                    <p:embed/>
                  </p:oleObj>
                </mc:Choice>
                <mc:Fallback>
                  <p:oleObj r:id="rId43" imgW="4201795" imgH="431800" progId="Equation.3">
                    <p:embed/>
                    <p:pic>
                      <p:nvPicPr>
                        <p:cNvPr id="0" name="图片 105792"/>
                        <p:cNvPicPr/>
                        <p:nvPr/>
                      </p:nvPicPr>
                      <p:blipFill>
                        <a:blip r:embed="rId44">
                          <a:clrChange>
                            <a:clrFrom>
                              <a:srgbClr val="000000"/>
                            </a:clrFrom>
                            <a:clrTo>
                              <a:srgbClr val="FF33CC"/>
                            </a:clrTo>
                          </a:clrChange>
                        </a:blip>
                        <a:stretch>
                          <a:fillRect/>
                        </a:stretch>
                      </p:blipFill>
                      <p:spPr>
                        <a:xfrm>
                          <a:off x="3252" y="3509"/>
                          <a:ext cx="2143" cy="221"/>
                        </a:xfrm>
                        <a:prstGeom prst="rect">
                          <a:avLst/>
                        </a:prstGeom>
                        <a:noFill/>
                        <a:ln w="38100">
                          <a:noFill/>
                          <a:miter/>
                        </a:ln>
                      </p:spPr>
                    </p:pic>
                  </p:oleObj>
                </mc:Fallback>
              </mc:AlternateContent>
            </a:graphicData>
          </a:graphic>
        </p:graphicFrame>
        <p:grpSp>
          <p:nvGrpSpPr>
            <p:cNvPr id="201866" name="组合 201865"/>
            <p:cNvGrpSpPr/>
            <p:nvPr/>
          </p:nvGrpSpPr>
          <p:grpSpPr>
            <a:xfrm>
              <a:off x="3685" y="3500"/>
              <a:ext cx="525" cy="204"/>
              <a:chOff x="3337" y="2120"/>
              <a:chExt cx="525" cy="204"/>
            </a:xfrm>
          </p:grpSpPr>
          <p:sp>
            <p:nvSpPr>
              <p:cNvPr id="201867" name="直接连接符 201866"/>
              <p:cNvSpPr/>
              <p:nvPr/>
            </p:nvSpPr>
            <p:spPr>
              <a:xfrm flipH="1">
                <a:off x="3337" y="2120"/>
                <a:ext cx="132" cy="204"/>
              </a:xfrm>
              <a:prstGeom prst="line">
                <a:avLst/>
              </a:prstGeom>
              <a:ln w="28575" cap="flat" cmpd="sng">
                <a:solidFill>
                  <a:srgbClr val="FF33CC"/>
                </a:solidFill>
                <a:prstDash val="solid"/>
                <a:headEnd type="none" w="med" len="med"/>
                <a:tailEnd type="none" w="med" len="med"/>
              </a:ln>
            </p:spPr>
          </p:sp>
          <p:sp>
            <p:nvSpPr>
              <p:cNvPr id="201868" name="直接连接符 201867"/>
              <p:cNvSpPr/>
              <p:nvPr/>
            </p:nvSpPr>
            <p:spPr>
              <a:xfrm>
                <a:off x="3337" y="2324"/>
                <a:ext cx="525" cy="0"/>
              </a:xfrm>
              <a:prstGeom prst="line">
                <a:avLst/>
              </a:prstGeom>
              <a:ln w="28575" cap="flat" cmpd="sng">
                <a:solidFill>
                  <a:srgbClr val="FF33CC"/>
                </a:solidFill>
                <a:prstDash val="solid"/>
                <a:headEnd type="none" w="med" len="med"/>
                <a:tailEnd type="none" w="med" len="med"/>
              </a:ln>
            </p:spPr>
          </p:sp>
        </p:grpSp>
        <p:grpSp>
          <p:nvGrpSpPr>
            <p:cNvPr id="201869" name="组合 201868"/>
            <p:cNvGrpSpPr/>
            <p:nvPr/>
          </p:nvGrpSpPr>
          <p:grpSpPr>
            <a:xfrm>
              <a:off x="4765" y="3512"/>
              <a:ext cx="525" cy="204"/>
              <a:chOff x="3337" y="2120"/>
              <a:chExt cx="525" cy="204"/>
            </a:xfrm>
          </p:grpSpPr>
          <p:sp>
            <p:nvSpPr>
              <p:cNvPr id="201870" name="直接连接符 201869"/>
              <p:cNvSpPr/>
              <p:nvPr/>
            </p:nvSpPr>
            <p:spPr>
              <a:xfrm flipH="1">
                <a:off x="3337" y="2120"/>
                <a:ext cx="132" cy="204"/>
              </a:xfrm>
              <a:prstGeom prst="line">
                <a:avLst/>
              </a:prstGeom>
              <a:ln w="28575" cap="flat" cmpd="sng">
                <a:solidFill>
                  <a:srgbClr val="FF33CC"/>
                </a:solidFill>
                <a:prstDash val="solid"/>
                <a:headEnd type="none" w="med" len="med"/>
                <a:tailEnd type="none" w="med" len="med"/>
              </a:ln>
            </p:spPr>
          </p:sp>
          <p:sp>
            <p:nvSpPr>
              <p:cNvPr id="201871" name="直接连接符 201870"/>
              <p:cNvSpPr/>
              <p:nvPr/>
            </p:nvSpPr>
            <p:spPr>
              <a:xfrm>
                <a:off x="3337" y="2324"/>
                <a:ext cx="525" cy="0"/>
              </a:xfrm>
              <a:prstGeom prst="line">
                <a:avLst/>
              </a:prstGeom>
              <a:ln w="28575" cap="flat" cmpd="sng">
                <a:solidFill>
                  <a:srgbClr val="FF33CC"/>
                </a:solidFill>
                <a:prstDash val="solid"/>
                <a:headEnd type="none" w="med" len="med"/>
                <a:tailEnd type="none" w="med" len="med"/>
              </a:ln>
            </p:spPr>
          </p:sp>
        </p:grpSp>
      </p:grpSp>
      <p:sp>
        <p:nvSpPr>
          <p:cNvPr id="144"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1738"/>
                                        </p:tgtEl>
                                        <p:attrNameLst>
                                          <p:attrName>style.visibility</p:attrName>
                                        </p:attrNameLst>
                                      </p:cBhvr>
                                      <p:to>
                                        <p:strVal val="visible"/>
                                      </p:to>
                                    </p:set>
                                    <p:animEffect transition="in" filter="wipe(left)">
                                      <p:cBhvr>
                                        <p:cTn id="7" dur="500"/>
                                        <p:tgtEl>
                                          <p:spTgt spid="2017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1731">
                                            <p:txEl>
                                              <p:pRg st="0" end="0"/>
                                            </p:txEl>
                                          </p:spTgt>
                                        </p:tgtEl>
                                        <p:attrNameLst>
                                          <p:attrName>style.visibility</p:attrName>
                                        </p:attrNameLst>
                                      </p:cBhvr>
                                      <p:to>
                                        <p:strVal val="visible"/>
                                      </p:to>
                                    </p:set>
                                    <p:animEffect transition="in" filter="wipe(left)">
                                      <p:cBhvr>
                                        <p:cTn id="12" dur="500"/>
                                        <p:tgtEl>
                                          <p:spTgt spid="20173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201730"/>
                                        </p:tgtEl>
                                        <p:attrNameLst>
                                          <p:attrName>style.visibility</p:attrName>
                                        </p:attrNameLst>
                                      </p:cBhvr>
                                      <p:to>
                                        <p:strVal val="visible"/>
                                      </p:to>
                                    </p:set>
                                    <p:animEffect transition="in" filter="box(out)">
                                      <p:cBhvr>
                                        <p:cTn id="17" dur="500"/>
                                        <p:tgtEl>
                                          <p:spTgt spid="201730"/>
                                        </p:tgtEl>
                                      </p:cBhvr>
                                    </p:animEffect>
                                  </p:childTnLst>
                                  <p:subTnLst>
                                    <p:audio>
                                      <p:cMediaNode>
                                        <p:cTn display="0" masterRel="sameClick">
                                          <p:stCondLst>
                                            <p:cond evt="begin" delay="0">
                                              <p:tn val="15"/>
                                            </p:cond>
                                          </p:stCondLst>
                                          <p:endCondLst>
                                            <p:cond evt="onStopAudio" delay="0">
                                              <p:tgtEl>
                                                <p:sldTgt/>
                                              </p:tgtEl>
                                            </p:cond>
                                          </p:endCondLst>
                                        </p:cTn>
                                        <p:tgtEl>
                                          <p:sndTgt r:embed="rId4" name="CAMERA.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1733"/>
                                        </p:tgtEl>
                                        <p:attrNameLst>
                                          <p:attrName>style.visibility</p:attrName>
                                        </p:attrNameLst>
                                      </p:cBhvr>
                                      <p:to>
                                        <p:strVal val="visible"/>
                                      </p:to>
                                    </p:set>
                                    <p:animEffect transition="in" filter="wipe(left)">
                                      <p:cBhvr>
                                        <p:cTn id="22" dur="500"/>
                                        <p:tgtEl>
                                          <p:spTgt spid="2017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1848"/>
                                        </p:tgtEl>
                                        <p:attrNameLst>
                                          <p:attrName>style.visibility</p:attrName>
                                        </p:attrNameLst>
                                      </p:cBhvr>
                                      <p:to>
                                        <p:strVal val="visible"/>
                                      </p:to>
                                    </p:set>
                                    <p:animEffect transition="in" filter="wipe(left)">
                                      <p:cBhvr>
                                        <p:cTn id="27" dur="500"/>
                                        <p:tgtEl>
                                          <p:spTgt spid="20184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01824"/>
                                        </p:tgtEl>
                                        <p:attrNameLst>
                                          <p:attrName>style.visibility</p:attrName>
                                        </p:attrNameLst>
                                      </p:cBhvr>
                                      <p:to>
                                        <p:strVal val="visible"/>
                                      </p:to>
                                    </p:set>
                                    <p:animEffect transition="in" filter="wipe(left)">
                                      <p:cBhvr>
                                        <p:cTn id="32" dur="500"/>
                                        <p:tgtEl>
                                          <p:spTgt spid="2018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01837"/>
                                        </p:tgtEl>
                                        <p:attrNameLst>
                                          <p:attrName>style.visibility</p:attrName>
                                        </p:attrNameLst>
                                      </p:cBhvr>
                                      <p:to>
                                        <p:strVal val="visible"/>
                                      </p:to>
                                    </p:set>
                                    <p:animEffect transition="in" filter="wipe(left)">
                                      <p:cBhvr>
                                        <p:cTn id="37" dur="500"/>
                                        <p:tgtEl>
                                          <p:spTgt spid="2018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01832"/>
                                        </p:tgtEl>
                                        <p:attrNameLst>
                                          <p:attrName>style.visibility</p:attrName>
                                        </p:attrNameLst>
                                      </p:cBhvr>
                                      <p:to>
                                        <p:strVal val="visible"/>
                                      </p:to>
                                    </p:set>
                                    <p:animEffect transition="in" filter="wipe(left)">
                                      <p:cBhvr>
                                        <p:cTn id="42" dur="500"/>
                                        <p:tgtEl>
                                          <p:spTgt spid="2018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1822">
                                            <p:txEl>
                                              <p:pRg st="0" end="0"/>
                                            </p:txEl>
                                          </p:spTgt>
                                        </p:tgtEl>
                                        <p:attrNameLst>
                                          <p:attrName>style.visibility</p:attrName>
                                        </p:attrNameLst>
                                      </p:cBhvr>
                                      <p:to>
                                        <p:strVal val="visible"/>
                                      </p:to>
                                    </p:set>
                                    <p:animEffect transition="in" filter="wipe(left)">
                                      <p:cBhvr>
                                        <p:cTn id="47" dur="500"/>
                                        <p:tgtEl>
                                          <p:spTgt spid="20182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01823"/>
                                        </p:tgtEl>
                                        <p:attrNameLst>
                                          <p:attrName>style.visibility</p:attrName>
                                        </p:attrNameLst>
                                      </p:cBhvr>
                                      <p:to>
                                        <p:strVal val="visible"/>
                                      </p:to>
                                    </p:set>
                                    <p:animEffect transition="in" filter="wipe(left)">
                                      <p:cBhvr>
                                        <p:cTn id="52" dur="500"/>
                                        <p:tgtEl>
                                          <p:spTgt spid="20182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01864"/>
                                        </p:tgtEl>
                                        <p:attrNameLst>
                                          <p:attrName>style.visibility</p:attrName>
                                        </p:attrNameLst>
                                      </p:cBhvr>
                                      <p:to>
                                        <p:strVal val="visible"/>
                                      </p:to>
                                    </p:set>
                                    <p:animEffect transition="in" filter="wipe(left)">
                                      <p:cBhvr>
                                        <p:cTn id="57" dur="500"/>
                                        <p:tgtEl>
                                          <p:spTgt spid="20186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01856"/>
                                        </p:tgtEl>
                                        <p:attrNameLst>
                                          <p:attrName>style.visibility</p:attrName>
                                        </p:attrNameLst>
                                      </p:cBhvr>
                                      <p:to>
                                        <p:strVal val="visible"/>
                                      </p:to>
                                    </p:set>
                                    <p:animEffect transition="in" filter="wipe(left)">
                                      <p:cBhvr>
                                        <p:cTn id="62" dur="500"/>
                                        <p:tgtEl>
                                          <p:spTgt spid="201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1" grpId="0" build="p"/>
      <p:bldP spid="20182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2754" name="文本框 202753"/>
          <p:cNvSpPr txBox="1"/>
          <p:nvPr/>
        </p:nvSpPr>
        <p:spPr>
          <a:xfrm>
            <a:off x="-101600" y="-43760"/>
            <a:ext cx="8994775" cy="3539430"/>
          </a:xfrm>
          <a:prstGeom prst="rect">
            <a:avLst/>
          </a:prstGeom>
          <a:noFill/>
          <a:ln w="38100">
            <a:noFill/>
          </a:ln>
        </p:spPr>
        <p:txBody>
          <a:bodyPr wrap="square">
            <a:spAutoFit/>
          </a:bodyPr>
          <a:lstStyle/>
          <a:p>
            <a:pPr marL="457200" indent="-457200">
              <a:buNone/>
            </a:pPr>
            <a:r>
              <a:rPr lang="zh-CN" altLang="en-US" b="1" dirty="0">
                <a:solidFill>
                  <a:srgbClr val="FF33CC"/>
                </a:solidFill>
                <a:latin typeface="宋体" panose="02010600030101010101" pitchFamily="2" charset="-122"/>
              </a:rPr>
              <a:t> 例</a:t>
            </a:r>
            <a:r>
              <a:rPr lang="en-US" altLang="zh-CN" b="1" dirty="0">
                <a:solidFill>
                  <a:srgbClr val="FF33CC"/>
                </a:solidFill>
                <a:latin typeface="宋体" panose="02010600030101010101" pitchFamily="2" charset="-122"/>
              </a:rPr>
              <a:t>:</a:t>
            </a:r>
            <a:r>
              <a:rPr lang="en-US" altLang="zh-CN" b="1" dirty="0">
                <a:solidFill>
                  <a:schemeClr val="accent2"/>
                </a:solidFill>
                <a:latin typeface="宋体" panose="02010600030101010101" pitchFamily="2" charset="-122"/>
              </a:rPr>
              <a:t> </a:t>
            </a:r>
            <a:r>
              <a:rPr lang="zh-CN" altLang="en-US" b="1" dirty="0" smtClean="0">
                <a:solidFill>
                  <a:schemeClr val="accent2"/>
                </a:solidFill>
                <a:latin typeface="宋体" panose="02010600030101010101" pitchFamily="2" charset="-122"/>
              </a:rPr>
              <a:t>图</a:t>
            </a:r>
            <a:r>
              <a:rPr lang="zh-CN" altLang="en-US" b="1" dirty="0">
                <a:solidFill>
                  <a:schemeClr val="accent2"/>
                </a:solidFill>
                <a:latin typeface="宋体" panose="02010600030101010101" pitchFamily="2" charset="-122"/>
              </a:rPr>
              <a:t>中电源电压对称，</a:t>
            </a:r>
            <a:r>
              <a:rPr lang="zh-CN" altLang="en-US" b="1" dirty="0">
                <a:solidFill>
                  <a:schemeClr val="accent2"/>
                </a:solidFill>
                <a:latin typeface="Times New Roman" panose="02020603050405020304" pitchFamily="18" charset="0"/>
              </a:rPr>
              <a:t>线电压</a:t>
            </a:r>
            <a:r>
              <a:rPr lang="en-US" altLang="zh-CN" b="1" i="1" dirty="0">
                <a:solidFill>
                  <a:schemeClr val="accent2"/>
                </a:solidFill>
                <a:latin typeface="Times New Roman" panose="02020603050405020304" pitchFamily="18" charset="0"/>
              </a:rPr>
              <a:t>U</a:t>
            </a:r>
            <a:r>
              <a:rPr lang="en-US" altLang="zh-CN" b="1" dirty="0">
                <a:solidFill>
                  <a:schemeClr val="accent2"/>
                </a:solidFill>
                <a:latin typeface="Times New Roman" panose="02020603050405020304" pitchFamily="18" charset="0"/>
              </a:rPr>
              <a:t>=380 V</a:t>
            </a:r>
            <a:r>
              <a:rPr lang="en-US" altLang="zh-CN" b="1" dirty="0">
                <a:solidFill>
                  <a:schemeClr val="accent2"/>
                </a:solidFill>
                <a:latin typeface="宋体" panose="02010600030101010101" pitchFamily="2" charset="-122"/>
              </a:rPr>
              <a:t> </a:t>
            </a:r>
            <a:r>
              <a:rPr lang="zh-CN" altLang="en-US" b="1" dirty="0">
                <a:solidFill>
                  <a:schemeClr val="accent2"/>
                </a:solidFill>
                <a:latin typeface="宋体" panose="02010600030101010101" pitchFamily="2" charset="-122"/>
              </a:rPr>
              <a:t>，负载为 电灯组，每相电灯（额定电压</a:t>
            </a:r>
            <a:r>
              <a:rPr lang="en-US" altLang="zh-CN" b="1" dirty="0">
                <a:solidFill>
                  <a:schemeClr val="accent2"/>
                </a:solidFill>
                <a:latin typeface="宋体" panose="02010600030101010101" pitchFamily="2" charset="-122"/>
              </a:rPr>
              <a:t>220V</a:t>
            </a:r>
            <a:r>
              <a:rPr lang="zh-CN" altLang="en-US" b="1" dirty="0">
                <a:solidFill>
                  <a:schemeClr val="accent2"/>
                </a:solidFill>
                <a:latin typeface="宋体" panose="02010600030101010101" pitchFamily="2" charset="-122"/>
              </a:rPr>
              <a:t>）负载的电阻</a:t>
            </a:r>
            <a:r>
              <a:rPr lang="en-US" altLang="zh-CN" b="1" dirty="0">
                <a:solidFill>
                  <a:schemeClr val="accent2"/>
                </a:solidFill>
                <a:latin typeface="宋体" panose="02010600030101010101" pitchFamily="2" charset="-122"/>
              </a:rPr>
              <a:t>400</a:t>
            </a:r>
            <a:r>
              <a:rPr lang="en-US" altLang="zh-CN" b="1" dirty="0">
                <a:solidFill>
                  <a:schemeClr val="accent2"/>
                </a:solidFill>
                <a:latin typeface="宋体" panose="02010600030101010101" pitchFamily="2" charset="-122"/>
                <a:sym typeface="Symbol" panose="05050102010706020507" pitchFamily="18" charset="2"/>
              </a:rPr>
              <a:t></a:t>
            </a:r>
            <a:r>
              <a:rPr lang="zh-CN" altLang="en-US" b="1" dirty="0">
                <a:solidFill>
                  <a:schemeClr val="accent2"/>
                </a:solidFill>
                <a:latin typeface="宋体" panose="02010600030101010101" pitchFamily="2" charset="-122"/>
                <a:sym typeface="Symbol" panose="05050102010706020507" pitchFamily="18" charset="2"/>
              </a:rPr>
              <a:t>。试计算：</a:t>
            </a:r>
          </a:p>
          <a:p>
            <a:pPr marL="457200" indent="-457200">
              <a:buAutoNum type="arabicParenBoth"/>
            </a:pPr>
            <a:r>
              <a:rPr lang="zh-CN" altLang="en-US" b="1" dirty="0">
                <a:solidFill>
                  <a:schemeClr val="accent2"/>
                </a:solidFill>
                <a:latin typeface="宋体" panose="02010600030101010101" pitchFamily="2" charset="-122"/>
                <a:sym typeface="Symbol" panose="05050102010706020507" pitchFamily="18" charset="2"/>
              </a:rPr>
              <a:t>求负载相电压、相电流；</a:t>
            </a:r>
          </a:p>
          <a:p>
            <a:pPr marL="457200" indent="-457200">
              <a:buNone/>
            </a:pPr>
            <a:r>
              <a:rPr lang="en-US" altLang="zh-CN" b="1" dirty="0">
                <a:solidFill>
                  <a:schemeClr val="accent2"/>
                </a:solidFill>
                <a:latin typeface="宋体" panose="02010600030101010101" pitchFamily="2" charset="-122"/>
                <a:sym typeface="Symbol" panose="05050102010706020507" pitchFamily="18" charset="2"/>
              </a:rPr>
              <a:t>(2)  </a:t>
            </a:r>
            <a:r>
              <a:rPr lang="zh-CN" altLang="en-US" b="1" dirty="0">
                <a:solidFill>
                  <a:schemeClr val="accent2"/>
                </a:solidFill>
                <a:latin typeface="宋体" panose="02010600030101010101" pitchFamily="2" charset="-122"/>
                <a:sym typeface="Symbol" panose="05050102010706020507" pitchFamily="18" charset="2"/>
              </a:rPr>
              <a:t>如果</a:t>
            </a:r>
            <a:r>
              <a:rPr lang="en-US" altLang="zh-CN" b="1" dirty="0">
                <a:solidFill>
                  <a:srgbClr val="FF33CC"/>
                </a:solidFill>
                <a:latin typeface="宋体" panose="02010600030101010101" pitchFamily="2" charset="-122"/>
                <a:sym typeface="Symbol" panose="05050102010706020507" pitchFamily="18" charset="2"/>
              </a:rPr>
              <a:t>1</a:t>
            </a:r>
            <a:r>
              <a:rPr lang="zh-CN" altLang="en-US" b="1" dirty="0">
                <a:solidFill>
                  <a:srgbClr val="FF33CC"/>
                </a:solidFill>
                <a:latin typeface="宋体" panose="02010600030101010101" pitchFamily="2" charset="-122"/>
                <a:sym typeface="Symbol" panose="05050102010706020507" pitchFamily="18" charset="2"/>
              </a:rPr>
              <a:t>相断开</a:t>
            </a:r>
            <a:r>
              <a:rPr lang="zh-CN" altLang="en-US" b="1" dirty="0">
                <a:solidFill>
                  <a:schemeClr val="accent2"/>
                </a:solidFill>
                <a:latin typeface="宋体" panose="02010600030101010101" pitchFamily="2" charset="-122"/>
                <a:sym typeface="Symbol" panose="05050102010706020507" pitchFamily="18" charset="2"/>
              </a:rPr>
              <a:t>时，其他两相负载相电压、相电流；</a:t>
            </a:r>
          </a:p>
          <a:p>
            <a:pPr marL="457200" indent="-457200">
              <a:buNone/>
            </a:pPr>
            <a:r>
              <a:rPr lang="en-US" altLang="zh-CN" b="1" dirty="0">
                <a:solidFill>
                  <a:schemeClr val="accent2"/>
                </a:solidFill>
                <a:latin typeface="宋体" panose="02010600030101010101" pitchFamily="2" charset="-122"/>
                <a:sym typeface="Symbol" panose="05050102010706020507" pitchFamily="18" charset="2"/>
              </a:rPr>
              <a:t>(3)  </a:t>
            </a:r>
            <a:r>
              <a:rPr lang="zh-CN" altLang="en-US" b="1" dirty="0">
                <a:solidFill>
                  <a:schemeClr val="accent2"/>
                </a:solidFill>
                <a:latin typeface="宋体" panose="02010600030101010101" pitchFamily="2" charset="-122"/>
                <a:sym typeface="Symbol" panose="05050102010706020507" pitchFamily="18" charset="2"/>
              </a:rPr>
              <a:t>如果</a:t>
            </a:r>
            <a:r>
              <a:rPr lang="en-US" altLang="zh-CN" b="1" dirty="0">
                <a:solidFill>
                  <a:srgbClr val="FF33CC"/>
                </a:solidFill>
                <a:latin typeface="宋体" panose="02010600030101010101" pitchFamily="2" charset="-122"/>
                <a:sym typeface="Symbol" panose="05050102010706020507" pitchFamily="18" charset="2"/>
              </a:rPr>
              <a:t>1</a:t>
            </a:r>
            <a:r>
              <a:rPr lang="zh-CN" altLang="en-US" b="1" dirty="0">
                <a:solidFill>
                  <a:srgbClr val="FF33CC"/>
                </a:solidFill>
                <a:latin typeface="宋体" panose="02010600030101010101" pitchFamily="2" charset="-122"/>
                <a:sym typeface="Symbol" panose="05050102010706020507" pitchFamily="18" charset="2"/>
              </a:rPr>
              <a:t>短路</a:t>
            </a:r>
            <a:r>
              <a:rPr lang="zh-CN" altLang="en-US" b="1" dirty="0">
                <a:solidFill>
                  <a:schemeClr val="accent2"/>
                </a:solidFill>
                <a:latin typeface="宋体" panose="02010600030101010101" pitchFamily="2" charset="-122"/>
                <a:sym typeface="Symbol" panose="05050102010706020507" pitchFamily="18" charset="2"/>
              </a:rPr>
              <a:t>时，其他两相负载相电压、相电流；</a:t>
            </a:r>
          </a:p>
          <a:p>
            <a:pPr marL="457200" indent="-457200">
              <a:buNone/>
            </a:pPr>
            <a:r>
              <a:rPr lang="en-US" altLang="zh-CN" b="1" dirty="0">
                <a:solidFill>
                  <a:schemeClr val="accent2"/>
                </a:solidFill>
                <a:latin typeface="宋体" panose="02010600030101010101" pitchFamily="2" charset="-122"/>
                <a:sym typeface="Symbol" panose="05050102010706020507" pitchFamily="18" charset="2"/>
              </a:rPr>
              <a:t>(4)  </a:t>
            </a:r>
            <a:r>
              <a:rPr lang="zh-CN" altLang="en-US" b="1" dirty="0">
                <a:solidFill>
                  <a:schemeClr val="accent2"/>
                </a:solidFill>
                <a:latin typeface="宋体" panose="02010600030101010101" pitchFamily="2" charset="-122"/>
                <a:sym typeface="Symbol" panose="05050102010706020507" pitchFamily="18" charset="2"/>
              </a:rPr>
              <a:t>如果采用了三相四线制，当</a:t>
            </a:r>
            <a:r>
              <a:rPr lang="en-US" altLang="zh-CN" b="1" dirty="0">
                <a:solidFill>
                  <a:schemeClr val="accent2"/>
                </a:solidFill>
                <a:latin typeface="宋体" panose="02010600030101010101" pitchFamily="2" charset="-122"/>
                <a:sym typeface="Symbol" panose="05050102010706020507" pitchFamily="18" charset="2"/>
              </a:rPr>
              <a:t>1</a:t>
            </a:r>
            <a:r>
              <a:rPr lang="zh-CN" altLang="en-US" b="1" dirty="0">
                <a:solidFill>
                  <a:schemeClr val="accent2"/>
                </a:solidFill>
                <a:latin typeface="宋体" panose="02010600030101010101" pitchFamily="2" charset="-122"/>
                <a:sym typeface="Symbol" panose="05050102010706020507" pitchFamily="18" charset="2"/>
              </a:rPr>
              <a:t>相断开、短路时其他两相负载相电压、相电流。</a:t>
            </a:r>
          </a:p>
        </p:txBody>
      </p:sp>
      <p:grpSp>
        <p:nvGrpSpPr>
          <p:cNvPr id="202755" name="组合 202754"/>
          <p:cNvGrpSpPr/>
          <p:nvPr/>
        </p:nvGrpSpPr>
        <p:grpSpPr>
          <a:xfrm>
            <a:off x="8363850" y="3583208"/>
            <a:ext cx="379413" cy="619125"/>
            <a:chOff x="5196" y="2140"/>
            <a:chExt cx="239" cy="390"/>
          </a:xfrm>
        </p:grpSpPr>
        <p:sp>
          <p:nvSpPr>
            <p:cNvPr id="202756" name="直接连接符 202755"/>
            <p:cNvSpPr/>
            <p:nvPr/>
          </p:nvSpPr>
          <p:spPr>
            <a:xfrm rot="5400000" flipV="1">
              <a:off x="5001" y="2334"/>
              <a:ext cx="390" cy="1"/>
            </a:xfrm>
            <a:prstGeom prst="line">
              <a:avLst/>
            </a:prstGeom>
            <a:ln w="28575" cap="flat" cmpd="sng">
              <a:solidFill>
                <a:srgbClr val="FF0066"/>
              </a:solidFill>
              <a:prstDash val="solid"/>
              <a:headEnd type="none" w="med" len="med"/>
              <a:tailEnd type="stealth" w="med" len="lg"/>
            </a:ln>
          </p:spPr>
        </p:sp>
        <p:graphicFrame>
          <p:nvGraphicFramePr>
            <p:cNvPr id="202757" name="对象 202756"/>
            <p:cNvGraphicFramePr/>
            <p:nvPr/>
          </p:nvGraphicFramePr>
          <p:xfrm>
            <a:off x="5245" y="2220"/>
            <a:ext cx="190" cy="204"/>
          </p:xfrm>
          <a:graphic>
            <a:graphicData uri="http://schemas.openxmlformats.org/presentationml/2006/ole">
              <mc:AlternateContent xmlns:mc="http://schemas.openxmlformats.org/markup-compatibility/2006">
                <mc:Choice xmlns:v="urn:schemas-microsoft-com:vml" Requires="v">
                  <p:oleObj spid="_x0000_s106780" r:id="rId4" imgW="368300" imgH="419100" progId="Equation.3">
                    <p:embed/>
                  </p:oleObj>
                </mc:Choice>
                <mc:Fallback>
                  <p:oleObj r:id="rId4" imgW="368300" imgH="419100" progId="Equation.3">
                    <p:embed/>
                    <p:pic>
                      <p:nvPicPr>
                        <p:cNvPr id="0" name="图片 106721"/>
                        <p:cNvPicPr/>
                        <p:nvPr/>
                      </p:nvPicPr>
                      <p:blipFill>
                        <a:blip r:embed="rId5">
                          <a:clrChange>
                            <a:clrFrom>
                              <a:srgbClr val="000000"/>
                            </a:clrFrom>
                            <a:clrTo>
                              <a:srgbClr val="FF0066"/>
                            </a:clrTo>
                          </a:clrChange>
                        </a:blip>
                        <a:stretch>
                          <a:fillRect/>
                        </a:stretch>
                      </p:blipFill>
                      <p:spPr>
                        <a:xfrm>
                          <a:off x="5245" y="2220"/>
                          <a:ext cx="190" cy="204"/>
                        </a:xfrm>
                        <a:prstGeom prst="rect">
                          <a:avLst/>
                        </a:prstGeom>
                        <a:noFill/>
                        <a:ln w="38100">
                          <a:noFill/>
                          <a:miter/>
                        </a:ln>
                      </p:spPr>
                    </p:pic>
                  </p:oleObj>
                </mc:Fallback>
              </mc:AlternateContent>
            </a:graphicData>
          </a:graphic>
        </p:graphicFrame>
      </p:grpSp>
      <p:grpSp>
        <p:nvGrpSpPr>
          <p:cNvPr id="202758" name="组合 202757"/>
          <p:cNvGrpSpPr/>
          <p:nvPr/>
        </p:nvGrpSpPr>
        <p:grpSpPr>
          <a:xfrm>
            <a:off x="7274825" y="4262658"/>
            <a:ext cx="676275" cy="323850"/>
            <a:chOff x="4522" y="2580"/>
            <a:chExt cx="426" cy="204"/>
          </a:xfrm>
        </p:grpSpPr>
        <p:sp>
          <p:nvSpPr>
            <p:cNvPr id="202759" name="直接连接符 202758"/>
            <p:cNvSpPr/>
            <p:nvPr/>
          </p:nvSpPr>
          <p:spPr>
            <a:xfrm rot="-2219900" flipV="1">
              <a:off x="4558" y="2778"/>
              <a:ext cx="390" cy="1"/>
            </a:xfrm>
            <a:prstGeom prst="line">
              <a:avLst/>
            </a:prstGeom>
            <a:ln w="28575" cap="flat" cmpd="sng">
              <a:solidFill>
                <a:srgbClr val="FF0066"/>
              </a:solidFill>
              <a:prstDash val="solid"/>
              <a:headEnd type="none" w="med" len="med"/>
              <a:tailEnd type="stealth" w="med" len="lg"/>
            </a:ln>
          </p:spPr>
        </p:sp>
        <p:graphicFrame>
          <p:nvGraphicFramePr>
            <p:cNvPr id="202760" name="对象 202759"/>
            <p:cNvGraphicFramePr/>
            <p:nvPr/>
          </p:nvGraphicFramePr>
          <p:xfrm>
            <a:off x="4522" y="2580"/>
            <a:ext cx="197" cy="204"/>
          </p:xfrm>
          <a:graphic>
            <a:graphicData uri="http://schemas.openxmlformats.org/presentationml/2006/ole">
              <mc:AlternateContent xmlns:mc="http://schemas.openxmlformats.org/markup-compatibility/2006">
                <mc:Choice xmlns:v="urn:schemas-microsoft-com:vml" Requires="v">
                  <p:oleObj spid="_x0000_s106781" r:id="rId6" imgW="381000" imgH="419100" progId="Equation.3">
                    <p:embed/>
                  </p:oleObj>
                </mc:Choice>
                <mc:Fallback>
                  <p:oleObj r:id="rId6" imgW="381000" imgH="419100" progId="Equation.3">
                    <p:embed/>
                    <p:pic>
                      <p:nvPicPr>
                        <p:cNvPr id="0" name="图片 106722"/>
                        <p:cNvPicPr/>
                        <p:nvPr/>
                      </p:nvPicPr>
                      <p:blipFill>
                        <a:blip r:embed="rId7">
                          <a:clrChange>
                            <a:clrFrom>
                              <a:srgbClr val="000000"/>
                            </a:clrFrom>
                            <a:clrTo>
                              <a:srgbClr val="FF0066"/>
                            </a:clrTo>
                          </a:clrChange>
                        </a:blip>
                        <a:stretch>
                          <a:fillRect/>
                        </a:stretch>
                      </p:blipFill>
                      <p:spPr>
                        <a:xfrm>
                          <a:off x="4522" y="2580"/>
                          <a:ext cx="197" cy="204"/>
                        </a:xfrm>
                        <a:prstGeom prst="rect">
                          <a:avLst/>
                        </a:prstGeom>
                        <a:noFill/>
                        <a:ln w="38100">
                          <a:noFill/>
                          <a:miter/>
                        </a:ln>
                      </p:spPr>
                    </p:pic>
                  </p:oleObj>
                </mc:Fallback>
              </mc:AlternateContent>
            </a:graphicData>
          </a:graphic>
        </p:graphicFrame>
      </p:grpSp>
      <p:grpSp>
        <p:nvGrpSpPr>
          <p:cNvPr id="202761" name="组合 202760"/>
          <p:cNvGrpSpPr/>
          <p:nvPr/>
        </p:nvGrpSpPr>
        <p:grpSpPr>
          <a:xfrm>
            <a:off x="3585930" y="3016244"/>
            <a:ext cx="5273675" cy="2833688"/>
            <a:chOff x="2232" y="1828"/>
            <a:chExt cx="3322" cy="1785"/>
          </a:xfrm>
        </p:grpSpPr>
        <p:sp>
          <p:nvSpPr>
            <p:cNvPr id="202762" name="椭圆 202761"/>
            <p:cNvSpPr/>
            <p:nvPr/>
          </p:nvSpPr>
          <p:spPr>
            <a:xfrm rot="-3119043">
              <a:off x="5058" y="2687"/>
              <a:ext cx="59" cy="55"/>
            </a:xfrm>
            <a:prstGeom prst="ellipse">
              <a:avLst/>
            </a:prstGeom>
            <a:solidFill>
              <a:srgbClr val="008000"/>
            </a:solidFill>
            <a:ln w="38100" cap="flat" cmpd="sng">
              <a:solidFill>
                <a:schemeClr val="accent2"/>
              </a:solidFill>
              <a:prstDash val="solid"/>
              <a:headEnd type="none" w="med" len="med"/>
              <a:tailEnd type="none" w="sm" len="lg"/>
            </a:ln>
          </p:spPr>
          <p:txBody>
            <a:bodyPr/>
            <a:lstStyle/>
            <a:p>
              <a:endParaRPr lang="zh-CN" altLang="en-US"/>
            </a:p>
          </p:txBody>
        </p:sp>
        <p:sp>
          <p:nvSpPr>
            <p:cNvPr id="202763" name="直接连接符 202762"/>
            <p:cNvSpPr/>
            <p:nvPr/>
          </p:nvSpPr>
          <p:spPr>
            <a:xfrm>
              <a:off x="5072" y="2175"/>
              <a:ext cx="0" cy="539"/>
            </a:xfrm>
            <a:prstGeom prst="line">
              <a:avLst/>
            </a:prstGeom>
            <a:ln w="25400" cap="flat" cmpd="sng">
              <a:solidFill>
                <a:schemeClr val="accent2"/>
              </a:solidFill>
              <a:prstDash val="solid"/>
              <a:headEnd type="none" w="med" len="med"/>
              <a:tailEnd type="none" w="med" len="lg"/>
            </a:ln>
          </p:spPr>
        </p:sp>
        <p:sp>
          <p:nvSpPr>
            <p:cNvPr id="202764" name="直接连接符 202763"/>
            <p:cNvSpPr/>
            <p:nvPr/>
          </p:nvSpPr>
          <p:spPr>
            <a:xfrm rot="3327355" flipH="1" flipV="1">
              <a:off x="4874" y="2603"/>
              <a:ext cx="26" cy="539"/>
            </a:xfrm>
            <a:prstGeom prst="line">
              <a:avLst/>
            </a:prstGeom>
            <a:ln w="25400" cap="flat" cmpd="sng">
              <a:solidFill>
                <a:schemeClr val="accent2"/>
              </a:solidFill>
              <a:prstDash val="solid"/>
              <a:headEnd type="none" w="med" len="med"/>
              <a:tailEnd type="none" w="med" len="lg"/>
            </a:ln>
          </p:spPr>
        </p:sp>
        <p:sp>
          <p:nvSpPr>
            <p:cNvPr id="202765" name="直接连接符 202764"/>
            <p:cNvSpPr/>
            <p:nvPr/>
          </p:nvSpPr>
          <p:spPr>
            <a:xfrm>
              <a:off x="3984" y="2167"/>
              <a:ext cx="1080" cy="0"/>
            </a:xfrm>
            <a:prstGeom prst="line">
              <a:avLst/>
            </a:prstGeom>
            <a:ln w="28575" cap="flat" cmpd="sng">
              <a:solidFill>
                <a:schemeClr val="accent2"/>
              </a:solidFill>
              <a:prstDash val="solid"/>
              <a:headEnd type="none" w="med" len="med"/>
              <a:tailEnd type="none" w="med" len="med"/>
            </a:ln>
          </p:spPr>
        </p:sp>
        <p:sp>
          <p:nvSpPr>
            <p:cNvPr id="202766" name="直接连接符 202765"/>
            <p:cNvSpPr/>
            <p:nvPr/>
          </p:nvSpPr>
          <p:spPr>
            <a:xfrm>
              <a:off x="3989" y="3200"/>
              <a:ext cx="1496" cy="0"/>
            </a:xfrm>
            <a:prstGeom prst="line">
              <a:avLst/>
            </a:prstGeom>
            <a:ln w="28575" cap="flat" cmpd="sng">
              <a:solidFill>
                <a:schemeClr val="accent2"/>
              </a:solidFill>
              <a:prstDash val="solid"/>
              <a:headEnd type="none" w="med" len="med"/>
              <a:tailEnd type="none" w="med" len="med"/>
            </a:ln>
          </p:spPr>
        </p:sp>
        <p:sp>
          <p:nvSpPr>
            <p:cNvPr id="202767" name="直接连接符 202766"/>
            <p:cNvSpPr/>
            <p:nvPr/>
          </p:nvSpPr>
          <p:spPr>
            <a:xfrm>
              <a:off x="4026" y="3593"/>
              <a:ext cx="655" cy="0"/>
            </a:xfrm>
            <a:prstGeom prst="line">
              <a:avLst/>
            </a:prstGeom>
            <a:ln w="28575" cap="flat" cmpd="sng">
              <a:solidFill>
                <a:schemeClr val="accent2"/>
              </a:solidFill>
              <a:prstDash val="solid"/>
              <a:headEnd type="none" w="med" len="med"/>
              <a:tailEnd type="none" w="med" len="med"/>
            </a:ln>
          </p:spPr>
        </p:sp>
        <p:sp>
          <p:nvSpPr>
            <p:cNvPr id="202768" name="直接连接符 202767"/>
            <p:cNvSpPr/>
            <p:nvPr/>
          </p:nvSpPr>
          <p:spPr>
            <a:xfrm flipV="1">
              <a:off x="4676" y="3035"/>
              <a:ext cx="0" cy="563"/>
            </a:xfrm>
            <a:prstGeom prst="line">
              <a:avLst/>
            </a:prstGeom>
            <a:ln w="28575" cap="flat" cmpd="sng">
              <a:solidFill>
                <a:schemeClr val="accent2"/>
              </a:solidFill>
              <a:prstDash val="solid"/>
              <a:headEnd type="none" w="med" len="med"/>
              <a:tailEnd type="none" w="med" len="med"/>
            </a:ln>
          </p:spPr>
        </p:sp>
        <p:grpSp>
          <p:nvGrpSpPr>
            <p:cNvPr id="202769" name="组合 202768"/>
            <p:cNvGrpSpPr/>
            <p:nvPr/>
          </p:nvGrpSpPr>
          <p:grpSpPr>
            <a:xfrm>
              <a:off x="4015" y="2851"/>
              <a:ext cx="265" cy="289"/>
              <a:chOff x="2540" y="601"/>
              <a:chExt cx="340" cy="335"/>
            </a:xfrm>
          </p:grpSpPr>
          <p:sp>
            <p:nvSpPr>
              <p:cNvPr id="202770" name="直接连接符 202769"/>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2771" name="文本框 202770"/>
              <p:cNvSpPr txBox="1"/>
              <p:nvPr/>
            </p:nvSpPr>
            <p:spPr>
              <a:xfrm>
                <a:off x="2540" y="601"/>
                <a:ext cx="299" cy="334"/>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2</a:t>
                </a:r>
                <a:endParaRPr lang="en-US" altLang="zh-CN" b="1" i="1">
                  <a:solidFill>
                    <a:srgbClr val="D60093"/>
                  </a:solidFill>
                  <a:latin typeface="宋体" panose="02010600030101010101" pitchFamily="2" charset="-122"/>
                </a:endParaRPr>
              </a:p>
            </p:txBody>
          </p:sp>
        </p:grpSp>
        <p:grpSp>
          <p:nvGrpSpPr>
            <p:cNvPr id="202772" name="组合 202771"/>
            <p:cNvGrpSpPr/>
            <p:nvPr/>
          </p:nvGrpSpPr>
          <p:grpSpPr>
            <a:xfrm>
              <a:off x="4038" y="3252"/>
              <a:ext cx="265" cy="289"/>
              <a:chOff x="2540" y="600"/>
              <a:chExt cx="340" cy="336"/>
            </a:xfrm>
          </p:grpSpPr>
          <p:sp>
            <p:nvSpPr>
              <p:cNvPr id="202773" name="直接连接符 202772"/>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2774" name="文本框 202773"/>
              <p:cNvSpPr txBox="1"/>
              <p:nvPr/>
            </p:nvSpPr>
            <p:spPr>
              <a:xfrm>
                <a:off x="2540" y="600"/>
                <a:ext cx="299" cy="335"/>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3</a:t>
                </a:r>
                <a:endParaRPr lang="en-US" altLang="zh-CN" b="1" i="1">
                  <a:solidFill>
                    <a:srgbClr val="D60093"/>
                  </a:solidFill>
                  <a:latin typeface="宋体" panose="02010600030101010101" pitchFamily="2" charset="-122"/>
                </a:endParaRPr>
              </a:p>
            </p:txBody>
          </p:sp>
        </p:grpSp>
        <p:grpSp>
          <p:nvGrpSpPr>
            <p:cNvPr id="202775" name="组合 202774"/>
            <p:cNvGrpSpPr/>
            <p:nvPr/>
          </p:nvGrpSpPr>
          <p:grpSpPr>
            <a:xfrm>
              <a:off x="4043" y="1828"/>
              <a:ext cx="265" cy="289"/>
              <a:chOff x="2540" y="601"/>
              <a:chExt cx="340" cy="335"/>
            </a:xfrm>
          </p:grpSpPr>
          <p:sp>
            <p:nvSpPr>
              <p:cNvPr id="202776" name="直接连接符 202775"/>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2777" name="文本框 202776"/>
              <p:cNvSpPr txBox="1"/>
              <p:nvPr/>
            </p:nvSpPr>
            <p:spPr>
              <a:xfrm>
                <a:off x="2540" y="601"/>
                <a:ext cx="299" cy="334"/>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1</a:t>
                </a:r>
                <a:endParaRPr lang="en-US" altLang="zh-CN" b="1" i="1">
                  <a:solidFill>
                    <a:srgbClr val="D60093"/>
                  </a:solidFill>
                  <a:latin typeface="宋体" panose="02010600030101010101" pitchFamily="2" charset="-122"/>
                </a:endParaRPr>
              </a:p>
            </p:txBody>
          </p:sp>
        </p:grpSp>
        <p:sp>
          <p:nvSpPr>
            <p:cNvPr id="202778" name="文本框 202777"/>
            <p:cNvSpPr txBox="1"/>
            <p:nvPr/>
          </p:nvSpPr>
          <p:spPr>
            <a:xfrm>
              <a:off x="5130" y="2507"/>
              <a:ext cx="272" cy="250"/>
            </a:xfrm>
            <a:prstGeom prst="rect">
              <a:avLst/>
            </a:prstGeom>
            <a:noFill/>
            <a:ln w="28575">
              <a:noFill/>
            </a:ln>
          </p:spPr>
          <p:txBody>
            <a:bodyPr wrap="none" anchor="ctr" anchorCtr="0">
              <a:spAutoFit/>
            </a:bodyPr>
            <a:lstStyle/>
            <a:p>
              <a:pPr algn="ctr"/>
              <a:r>
                <a:rPr lang="en-US" altLang="zh-CN" sz="2000" b="1">
                  <a:solidFill>
                    <a:srgbClr val="008000"/>
                  </a:solidFill>
                  <a:latin typeface="宋体" panose="02010600030101010101" pitchFamily="2" charset="-122"/>
                </a:rPr>
                <a:t>N</a:t>
              </a:r>
              <a:r>
                <a:rPr lang="en-US" altLang="zh-CN" sz="2000" b="1">
                  <a:solidFill>
                    <a:srgbClr val="008000"/>
                  </a:solidFill>
                  <a:latin typeface="宋体" panose="02010600030101010101" pitchFamily="2" charset="-122"/>
                  <a:sym typeface="Symbol" panose="05050102010706020507" pitchFamily="18" charset="2"/>
                </a:rPr>
                <a:t></a:t>
              </a:r>
              <a:endParaRPr lang="en-US" altLang="zh-CN" sz="2000" b="1">
                <a:solidFill>
                  <a:srgbClr val="008000"/>
                </a:solidFill>
                <a:latin typeface="宋体" panose="02010600030101010101" pitchFamily="2" charset="-122"/>
              </a:endParaRPr>
            </a:p>
          </p:txBody>
        </p:sp>
        <p:graphicFrame>
          <p:nvGraphicFramePr>
            <p:cNvPr id="202779" name="对象 202778"/>
            <p:cNvGraphicFramePr/>
            <p:nvPr/>
          </p:nvGraphicFramePr>
          <p:xfrm>
            <a:off x="4811" y="2374"/>
            <a:ext cx="143" cy="179"/>
          </p:xfrm>
          <a:graphic>
            <a:graphicData uri="http://schemas.openxmlformats.org/presentationml/2006/ole">
              <mc:AlternateContent xmlns:mc="http://schemas.openxmlformats.org/markup-compatibility/2006">
                <mc:Choice xmlns:v="urn:schemas-microsoft-com:vml" Requires="v">
                  <p:oleObj spid="_x0000_s106782" r:id="rId8" imgW="355600" imgH="405765" progId="Equation.3">
                    <p:embed/>
                  </p:oleObj>
                </mc:Choice>
                <mc:Fallback>
                  <p:oleObj r:id="rId8" imgW="355600" imgH="405765" progId="Equation.3">
                    <p:embed/>
                    <p:pic>
                      <p:nvPicPr>
                        <p:cNvPr id="0" name="图片 106723"/>
                        <p:cNvPicPr/>
                        <p:nvPr/>
                      </p:nvPicPr>
                      <p:blipFill>
                        <a:blip r:embed="rId9"/>
                        <a:stretch>
                          <a:fillRect/>
                        </a:stretch>
                      </p:blipFill>
                      <p:spPr>
                        <a:xfrm>
                          <a:off x="4811" y="2374"/>
                          <a:ext cx="143" cy="179"/>
                        </a:xfrm>
                        <a:prstGeom prst="rect">
                          <a:avLst/>
                        </a:prstGeom>
                        <a:noFill/>
                        <a:ln w="38100">
                          <a:noFill/>
                          <a:miter/>
                        </a:ln>
                      </p:spPr>
                    </p:pic>
                  </p:oleObj>
                </mc:Fallback>
              </mc:AlternateContent>
            </a:graphicData>
          </a:graphic>
        </p:graphicFrame>
        <p:graphicFrame>
          <p:nvGraphicFramePr>
            <p:cNvPr id="202780" name="对象 202779"/>
            <p:cNvGraphicFramePr/>
            <p:nvPr/>
          </p:nvGraphicFramePr>
          <p:xfrm>
            <a:off x="5407" y="2673"/>
            <a:ext cx="147" cy="179"/>
          </p:xfrm>
          <a:graphic>
            <a:graphicData uri="http://schemas.openxmlformats.org/presentationml/2006/ole">
              <mc:AlternateContent xmlns:mc="http://schemas.openxmlformats.org/markup-compatibility/2006">
                <mc:Choice xmlns:v="urn:schemas-microsoft-com:vml" Requires="v">
                  <p:oleObj spid="_x0000_s106783" r:id="rId10" imgW="367665" imgH="405765" progId="Equation.3">
                    <p:embed/>
                  </p:oleObj>
                </mc:Choice>
                <mc:Fallback>
                  <p:oleObj r:id="rId10" imgW="367665" imgH="405765" progId="Equation.3">
                    <p:embed/>
                    <p:pic>
                      <p:nvPicPr>
                        <p:cNvPr id="0" name="图片 106724"/>
                        <p:cNvPicPr/>
                        <p:nvPr/>
                      </p:nvPicPr>
                      <p:blipFill>
                        <a:blip r:embed="rId11"/>
                        <a:stretch>
                          <a:fillRect/>
                        </a:stretch>
                      </p:blipFill>
                      <p:spPr>
                        <a:xfrm>
                          <a:off x="5407" y="2673"/>
                          <a:ext cx="147" cy="179"/>
                        </a:xfrm>
                        <a:prstGeom prst="rect">
                          <a:avLst/>
                        </a:prstGeom>
                        <a:noFill/>
                        <a:ln w="38100">
                          <a:noFill/>
                          <a:miter/>
                        </a:ln>
                      </p:spPr>
                    </p:pic>
                  </p:oleObj>
                </mc:Fallback>
              </mc:AlternateContent>
            </a:graphicData>
          </a:graphic>
        </p:graphicFrame>
        <p:graphicFrame>
          <p:nvGraphicFramePr>
            <p:cNvPr id="202781" name="对象 202780"/>
            <p:cNvGraphicFramePr/>
            <p:nvPr/>
          </p:nvGraphicFramePr>
          <p:xfrm>
            <a:off x="4834" y="2959"/>
            <a:ext cx="148" cy="179"/>
          </p:xfrm>
          <a:graphic>
            <a:graphicData uri="http://schemas.openxmlformats.org/presentationml/2006/ole">
              <mc:AlternateContent xmlns:mc="http://schemas.openxmlformats.org/markup-compatibility/2006">
                <mc:Choice xmlns:v="urn:schemas-microsoft-com:vml" Requires="v">
                  <p:oleObj spid="_x0000_s106784" r:id="rId12" imgW="367665" imgH="405765" progId="Equation.3">
                    <p:embed/>
                  </p:oleObj>
                </mc:Choice>
                <mc:Fallback>
                  <p:oleObj r:id="rId12" imgW="367665" imgH="405765" progId="Equation.3">
                    <p:embed/>
                    <p:pic>
                      <p:nvPicPr>
                        <p:cNvPr id="0" name="图片 106725"/>
                        <p:cNvPicPr/>
                        <p:nvPr/>
                      </p:nvPicPr>
                      <p:blipFill>
                        <a:blip r:embed="rId13"/>
                        <a:stretch>
                          <a:fillRect/>
                        </a:stretch>
                      </p:blipFill>
                      <p:spPr>
                        <a:xfrm>
                          <a:off x="4834" y="2959"/>
                          <a:ext cx="148" cy="179"/>
                        </a:xfrm>
                        <a:prstGeom prst="rect">
                          <a:avLst/>
                        </a:prstGeom>
                        <a:noFill/>
                        <a:ln w="38100">
                          <a:noFill/>
                          <a:miter/>
                        </a:ln>
                      </p:spPr>
                    </p:pic>
                  </p:oleObj>
                </mc:Fallback>
              </mc:AlternateContent>
            </a:graphicData>
          </a:graphic>
        </p:graphicFrame>
        <p:grpSp>
          <p:nvGrpSpPr>
            <p:cNvPr id="202782" name="组合 202781"/>
            <p:cNvGrpSpPr/>
            <p:nvPr/>
          </p:nvGrpSpPr>
          <p:grpSpPr>
            <a:xfrm>
              <a:off x="2707" y="2163"/>
              <a:ext cx="75" cy="522"/>
              <a:chOff x="1248" y="1020"/>
              <a:chExt cx="97" cy="708"/>
            </a:xfrm>
          </p:grpSpPr>
          <p:grpSp>
            <p:nvGrpSpPr>
              <p:cNvPr id="202783" name="组合 202782"/>
              <p:cNvGrpSpPr/>
              <p:nvPr/>
            </p:nvGrpSpPr>
            <p:grpSpPr>
              <a:xfrm>
                <a:off x="1248" y="1200"/>
                <a:ext cx="97" cy="335"/>
                <a:chOff x="4367" y="2160"/>
                <a:chExt cx="97" cy="335"/>
              </a:xfrm>
            </p:grpSpPr>
            <p:sp>
              <p:nvSpPr>
                <p:cNvPr id="202784" name="任意多边形 202783"/>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2785" name="任意多边形 202784"/>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2786" name="任意多边形 202785"/>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202787" name="直接连接符 202786"/>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202788" name="直接连接符 202787"/>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202789" name="组合 202788"/>
            <p:cNvGrpSpPr/>
            <p:nvPr/>
          </p:nvGrpSpPr>
          <p:grpSpPr>
            <a:xfrm rot="-3327355">
              <a:off x="2948" y="2578"/>
              <a:ext cx="72" cy="552"/>
              <a:chOff x="1248" y="1020"/>
              <a:chExt cx="97" cy="708"/>
            </a:xfrm>
          </p:grpSpPr>
          <p:grpSp>
            <p:nvGrpSpPr>
              <p:cNvPr id="202790" name="组合 202789"/>
              <p:cNvGrpSpPr/>
              <p:nvPr/>
            </p:nvGrpSpPr>
            <p:grpSpPr>
              <a:xfrm>
                <a:off x="1248" y="1200"/>
                <a:ext cx="97" cy="335"/>
                <a:chOff x="4367" y="2160"/>
                <a:chExt cx="97" cy="335"/>
              </a:xfrm>
            </p:grpSpPr>
            <p:sp>
              <p:nvSpPr>
                <p:cNvPr id="202791" name="任意多边形 202790"/>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2792" name="任意多边形 202791"/>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2793" name="任意多边形 202792"/>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202794" name="直接连接符 202793"/>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202795" name="直接连接符 202794"/>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202796" name="组合 202795"/>
            <p:cNvGrpSpPr/>
            <p:nvPr/>
          </p:nvGrpSpPr>
          <p:grpSpPr>
            <a:xfrm rot="3327355" flipH="1">
              <a:off x="2472" y="2578"/>
              <a:ext cx="71" cy="552"/>
              <a:chOff x="1248" y="1020"/>
              <a:chExt cx="97" cy="708"/>
            </a:xfrm>
          </p:grpSpPr>
          <p:grpSp>
            <p:nvGrpSpPr>
              <p:cNvPr id="202797" name="组合 202796"/>
              <p:cNvGrpSpPr/>
              <p:nvPr/>
            </p:nvGrpSpPr>
            <p:grpSpPr>
              <a:xfrm>
                <a:off x="1248" y="1200"/>
                <a:ext cx="97" cy="335"/>
                <a:chOff x="4367" y="2160"/>
                <a:chExt cx="97" cy="335"/>
              </a:xfrm>
            </p:grpSpPr>
            <p:sp>
              <p:nvSpPr>
                <p:cNvPr id="202798" name="任意多边形 202797"/>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2799" name="任意多边形 202798"/>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2800" name="任意多边形 202799"/>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02801" name="直接连接符 202800"/>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02802" name="直接连接符 202801"/>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202803" name="椭圆 202802"/>
            <p:cNvSpPr/>
            <p:nvPr/>
          </p:nvSpPr>
          <p:spPr>
            <a:xfrm rot="-3119043">
              <a:off x="2723" y="2649"/>
              <a:ext cx="54" cy="54"/>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202804" name="直接连接符 202803"/>
            <p:cNvSpPr/>
            <p:nvPr/>
          </p:nvSpPr>
          <p:spPr>
            <a:xfrm>
              <a:off x="2736" y="2162"/>
              <a:ext cx="1285" cy="10"/>
            </a:xfrm>
            <a:prstGeom prst="line">
              <a:avLst/>
            </a:prstGeom>
            <a:ln w="25400" cap="flat" cmpd="sng">
              <a:solidFill>
                <a:srgbClr val="FF6600"/>
              </a:solidFill>
              <a:prstDash val="solid"/>
              <a:headEnd type="none" w="med" len="med"/>
              <a:tailEnd type="none" w="med" len="lg"/>
            </a:ln>
          </p:spPr>
        </p:sp>
        <p:sp>
          <p:nvSpPr>
            <p:cNvPr id="202805" name="椭圆 202804"/>
            <p:cNvSpPr/>
            <p:nvPr/>
          </p:nvSpPr>
          <p:spPr>
            <a:xfrm>
              <a:off x="3990" y="2137"/>
              <a:ext cx="37" cy="41"/>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202806" name="任意多边形 202805"/>
            <p:cNvSpPr/>
            <p:nvPr/>
          </p:nvSpPr>
          <p:spPr>
            <a:xfrm>
              <a:off x="3207" y="3022"/>
              <a:ext cx="846" cy="176"/>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202807" name="椭圆 202806"/>
            <p:cNvSpPr/>
            <p:nvPr/>
          </p:nvSpPr>
          <p:spPr>
            <a:xfrm>
              <a:off x="4002" y="3172"/>
              <a:ext cx="38" cy="40"/>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sp>
          <p:nvSpPr>
            <p:cNvPr id="202808" name="任意多边形 202807"/>
            <p:cNvSpPr/>
            <p:nvPr/>
          </p:nvSpPr>
          <p:spPr>
            <a:xfrm>
              <a:off x="2287" y="3029"/>
              <a:ext cx="1772" cy="565"/>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202809" name="椭圆 202808"/>
            <p:cNvSpPr/>
            <p:nvPr/>
          </p:nvSpPr>
          <p:spPr>
            <a:xfrm>
              <a:off x="4017" y="3573"/>
              <a:ext cx="38" cy="40"/>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aphicFrame>
          <p:nvGraphicFramePr>
            <p:cNvPr id="202810" name="对象 202809"/>
            <p:cNvGraphicFramePr/>
            <p:nvPr/>
          </p:nvGraphicFramePr>
          <p:xfrm>
            <a:off x="3821" y="1929"/>
            <a:ext cx="175" cy="189"/>
          </p:xfrm>
          <a:graphic>
            <a:graphicData uri="http://schemas.openxmlformats.org/presentationml/2006/ole">
              <mc:AlternateContent xmlns:mc="http://schemas.openxmlformats.org/markup-compatibility/2006">
                <mc:Choice xmlns:v="urn:schemas-microsoft-com:vml" Requires="v">
                  <p:oleObj spid="_x0000_s106785" r:id="rId14" imgW="355600" imgH="405765" progId="Equation.3">
                    <p:embed/>
                  </p:oleObj>
                </mc:Choice>
                <mc:Fallback>
                  <p:oleObj r:id="rId14" imgW="355600" imgH="405765" progId="Equation.3">
                    <p:embed/>
                    <p:pic>
                      <p:nvPicPr>
                        <p:cNvPr id="0" name="图片 106726"/>
                        <p:cNvPicPr/>
                        <p:nvPr/>
                      </p:nvPicPr>
                      <p:blipFill>
                        <a:blip r:embed="rId15">
                          <a:clrChange>
                            <a:clrFrom>
                              <a:srgbClr val="000000"/>
                            </a:clrFrom>
                            <a:clrTo>
                              <a:srgbClr val="FF9933"/>
                            </a:clrTo>
                          </a:clrChange>
                        </a:blip>
                        <a:stretch>
                          <a:fillRect/>
                        </a:stretch>
                      </p:blipFill>
                      <p:spPr>
                        <a:xfrm>
                          <a:off x="3821" y="1929"/>
                          <a:ext cx="175" cy="189"/>
                        </a:xfrm>
                        <a:prstGeom prst="rect">
                          <a:avLst/>
                        </a:prstGeom>
                        <a:noFill/>
                        <a:ln w="38100">
                          <a:noFill/>
                          <a:miter/>
                        </a:ln>
                      </p:spPr>
                    </p:pic>
                  </p:oleObj>
                </mc:Fallback>
              </mc:AlternateContent>
            </a:graphicData>
          </a:graphic>
        </p:graphicFrame>
        <p:graphicFrame>
          <p:nvGraphicFramePr>
            <p:cNvPr id="202811" name="对象 202810"/>
            <p:cNvGraphicFramePr/>
            <p:nvPr/>
          </p:nvGraphicFramePr>
          <p:xfrm>
            <a:off x="3781" y="2949"/>
            <a:ext cx="181" cy="189"/>
          </p:xfrm>
          <a:graphic>
            <a:graphicData uri="http://schemas.openxmlformats.org/presentationml/2006/ole">
              <mc:AlternateContent xmlns:mc="http://schemas.openxmlformats.org/markup-compatibility/2006">
                <mc:Choice xmlns:v="urn:schemas-microsoft-com:vml" Requires="v">
                  <p:oleObj spid="_x0000_s106786" r:id="rId16" imgW="367665" imgH="405765" progId="Equation.3">
                    <p:embed/>
                  </p:oleObj>
                </mc:Choice>
                <mc:Fallback>
                  <p:oleObj r:id="rId16" imgW="367665" imgH="405765" progId="Equation.3">
                    <p:embed/>
                    <p:pic>
                      <p:nvPicPr>
                        <p:cNvPr id="0" name="图片 106727"/>
                        <p:cNvPicPr/>
                        <p:nvPr/>
                      </p:nvPicPr>
                      <p:blipFill>
                        <a:blip r:embed="rId17">
                          <a:clrChange>
                            <a:clrFrom>
                              <a:srgbClr val="000000"/>
                            </a:clrFrom>
                            <a:clrTo>
                              <a:srgbClr val="006600"/>
                            </a:clrTo>
                          </a:clrChange>
                        </a:blip>
                        <a:stretch>
                          <a:fillRect/>
                        </a:stretch>
                      </p:blipFill>
                      <p:spPr>
                        <a:xfrm>
                          <a:off x="3781" y="2949"/>
                          <a:ext cx="181" cy="189"/>
                        </a:xfrm>
                        <a:prstGeom prst="rect">
                          <a:avLst/>
                        </a:prstGeom>
                        <a:noFill/>
                        <a:ln w="38100">
                          <a:noFill/>
                          <a:miter/>
                        </a:ln>
                      </p:spPr>
                    </p:pic>
                  </p:oleObj>
                </mc:Fallback>
              </mc:AlternateContent>
            </a:graphicData>
          </a:graphic>
        </p:graphicFrame>
        <p:graphicFrame>
          <p:nvGraphicFramePr>
            <p:cNvPr id="202812" name="对象 202811"/>
            <p:cNvGraphicFramePr/>
            <p:nvPr/>
          </p:nvGraphicFramePr>
          <p:xfrm>
            <a:off x="3782" y="3368"/>
            <a:ext cx="180" cy="189"/>
          </p:xfrm>
          <a:graphic>
            <a:graphicData uri="http://schemas.openxmlformats.org/presentationml/2006/ole">
              <mc:AlternateContent xmlns:mc="http://schemas.openxmlformats.org/markup-compatibility/2006">
                <mc:Choice xmlns:v="urn:schemas-microsoft-com:vml" Requires="v">
                  <p:oleObj spid="_x0000_s106787" r:id="rId18" imgW="367665" imgH="405765" progId="Equation.3">
                    <p:embed/>
                  </p:oleObj>
                </mc:Choice>
                <mc:Fallback>
                  <p:oleObj r:id="rId18" imgW="367665" imgH="405765" progId="Equation.3">
                    <p:embed/>
                    <p:pic>
                      <p:nvPicPr>
                        <p:cNvPr id="0" name="图片 106728"/>
                        <p:cNvPicPr/>
                        <p:nvPr/>
                      </p:nvPicPr>
                      <p:blipFill>
                        <a:blip r:embed="rId19">
                          <a:clrChange>
                            <a:clrFrom>
                              <a:srgbClr val="000000"/>
                            </a:clrFrom>
                            <a:clrTo>
                              <a:srgbClr val="FF0066"/>
                            </a:clrTo>
                          </a:clrChange>
                        </a:blip>
                        <a:stretch>
                          <a:fillRect/>
                        </a:stretch>
                      </p:blipFill>
                      <p:spPr>
                        <a:xfrm>
                          <a:off x="3782" y="3368"/>
                          <a:ext cx="180" cy="189"/>
                        </a:xfrm>
                        <a:prstGeom prst="rect">
                          <a:avLst/>
                        </a:prstGeom>
                        <a:noFill/>
                        <a:ln w="38100">
                          <a:noFill/>
                          <a:miter/>
                        </a:ln>
                      </p:spPr>
                    </p:pic>
                  </p:oleObj>
                </mc:Fallback>
              </mc:AlternateContent>
            </a:graphicData>
          </a:graphic>
        </p:graphicFrame>
        <p:sp>
          <p:nvSpPr>
            <p:cNvPr id="202813" name="直接连接符 202812"/>
            <p:cNvSpPr/>
            <p:nvPr/>
          </p:nvSpPr>
          <p:spPr>
            <a:xfrm rot="5400000" flipV="1">
              <a:off x="2853" y="2406"/>
              <a:ext cx="390" cy="1"/>
            </a:xfrm>
            <a:prstGeom prst="line">
              <a:avLst/>
            </a:prstGeom>
            <a:ln w="28575" cap="flat" cmpd="sng">
              <a:solidFill>
                <a:srgbClr val="0033CC"/>
              </a:solidFill>
              <a:prstDash val="solid"/>
              <a:headEnd type="none" w="med" len="med"/>
              <a:tailEnd type="stealth" w="med" len="lg"/>
            </a:ln>
          </p:spPr>
        </p:sp>
        <p:sp>
          <p:nvSpPr>
            <p:cNvPr id="202814" name="直接连接符 202813"/>
            <p:cNvSpPr/>
            <p:nvPr/>
          </p:nvSpPr>
          <p:spPr>
            <a:xfrm rot="-5400000">
              <a:off x="3119" y="2938"/>
              <a:ext cx="319" cy="1"/>
            </a:xfrm>
            <a:prstGeom prst="line">
              <a:avLst/>
            </a:prstGeom>
            <a:ln w="28575" cap="flat" cmpd="sng">
              <a:solidFill>
                <a:srgbClr val="0033CC"/>
              </a:solidFill>
              <a:prstDash val="solid"/>
              <a:headEnd type="none" w="med" len="med"/>
              <a:tailEnd type="stealth" w="med" len="lg"/>
            </a:ln>
          </p:spPr>
        </p:sp>
        <p:sp>
          <p:nvSpPr>
            <p:cNvPr id="202815" name="直接连接符 202814"/>
            <p:cNvSpPr/>
            <p:nvPr/>
          </p:nvSpPr>
          <p:spPr>
            <a:xfrm rot="-5400000">
              <a:off x="3178" y="3171"/>
              <a:ext cx="707" cy="1"/>
            </a:xfrm>
            <a:prstGeom prst="line">
              <a:avLst/>
            </a:prstGeom>
            <a:ln w="28575" cap="flat" cmpd="sng">
              <a:solidFill>
                <a:srgbClr val="0033CC"/>
              </a:solidFill>
              <a:prstDash val="solid"/>
              <a:headEnd type="none" w="med" len="med"/>
              <a:tailEnd type="stealth" w="med" len="lg"/>
            </a:ln>
          </p:spPr>
        </p:sp>
        <p:graphicFrame>
          <p:nvGraphicFramePr>
            <p:cNvPr id="202816" name="对象 202815"/>
            <p:cNvGraphicFramePr/>
            <p:nvPr/>
          </p:nvGraphicFramePr>
          <p:xfrm>
            <a:off x="3088" y="2316"/>
            <a:ext cx="183" cy="204"/>
          </p:xfrm>
          <a:graphic>
            <a:graphicData uri="http://schemas.openxmlformats.org/presentationml/2006/ole">
              <mc:AlternateContent xmlns:mc="http://schemas.openxmlformats.org/markup-compatibility/2006">
                <mc:Choice xmlns:v="urn:schemas-microsoft-com:vml" Requires="v">
                  <p:oleObj spid="_x0000_s106788" r:id="rId20" imgW="355600" imgH="418465" progId="Equation.3">
                    <p:embed/>
                  </p:oleObj>
                </mc:Choice>
                <mc:Fallback>
                  <p:oleObj r:id="rId20" imgW="355600" imgH="418465" progId="Equation.3">
                    <p:embed/>
                    <p:pic>
                      <p:nvPicPr>
                        <p:cNvPr id="0" name="图片 106729"/>
                        <p:cNvPicPr/>
                        <p:nvPr/>
                      </p:nvPicPr>
                      <p:blipFill>
                        <a:blip r:embed="rId21">
                          <a:clrChange>
                            <a:clrFrom>
                              <a:srgbClr val="000000"/>
                            </a:clrFrom>
                            <a:clrTo>
                              <a:srgbClr val="CC0066"/>
                            </a:clrTo>
                          </a:clrChange>
                        </a:blip>
                        <a:stretch>
                          <a:fillRect/>
                        </a:stretch>
                      </p:blipFill>
                      <p:spPr>
                        <a:xfrm>
                          <a:off x="3088" y="2316"/>
                          <a:ext cx="183" cy="204"/>
                        </a:xfrm>
                        <a:prstGeom prst="rect">
                          <a:avLst/>
                        </a:prstGeom>
                        <a:noFill/>
                        <a:ln w="38100">
                          <a:noFill/>
                          <a:miter/>
                        </a:ln>
                      </p:spPr>
                    </p:pic>
                  </p:oleObj>
                </mc:Fallback>
              </mc:AlternateContent>
            </a:graphicData>
          </a:graphic>
        </p:graphicFrame>
        <p:graphicFrame>
          <p:nvGraphicFramePr>
            <p:cNvPr id="202817" name="对象 202816"/>
            <p:cNvGraphicFramePr/>
            <p:nvPr/>
          </p:nvGraphicFramePr>
          <p:xfrm>
            <a:off x="3289" y="2905"/>
            <a:ext cx="197" cy="205"/>
          </p:xfrm>
          <a:graphic>
            <a:graphicData uri="http://schemas.openxmlformats.org/presentationml/2006/ole">
              <mc:AlternateContent xmlns:mc="http://schemas.openxmlformats.org/markup-compatibility/2006">
                <mc:Choice xmlns:v="urn:schemas-microsoft-com:vml" Requires="v">
                  <p:oleObj spid="_x0000_s106789" r:id="rId22" imgW="381000" imgH="419100" progId="Equation.3">
                    <p:embed/>
                  </p:oleObj>
                </mc:Choice>
                <mc:Fallback>
                  <p:oleObj r:id="rId22" imgW="381000" imgH="419100" progId="Equation.3">
                    <p:embed/>
                    <p:pic>
                      <p:nvPicPr>
                        <p:cNvPr id="0" name="图片 106730"/>
                        <p:cNvPicPr/>
                        <p:nvPr/>
                      </p:nvPicPr>
                      <p:blipFill>
                        <a:blip r:embed="rId23">
                          <a:clrChange>
                            <a:clrFrom>
                              <a:srgbClr val="000000"/>
                            </a:clrFrom>
                            <a:clrTo>
                              <a:srgbClr val="CC0066"/>
                            </a:clrTo>
                          </a:clrChange>
                        </a:blip>
                        <a:stretch>
                          <a:fillRect/>
                        </a:stretch>
                      </p:blipFill>
                      <p:spPr>
                        <a:xfrm>
                          <a:off x="3289" y="2905"/>
                          <a:ext cx="197" cy="205"/>
                        </a:xfrm>
                        <a:prstGeom prst="rect">
                          <a:avLst/>
                        </a:prstGeom>
                        <a:noFill/>
                        <a:ln w="38100">
                          <a:noFill/>
                          <a:miter/>
                        </a:ln>
                      </p:spPr>
                    </p:pic>
                  </p:oleObj>
                </mc:Fallback>
              </mc:AlternateContent>
            </a:graphicData>
          </a:graphic>
        </p:graphicFrame>
        <p:graphicFrame>
          <p:nvGraphicFramePr>
            <p:cNvPr id="202818" name="对象 202817"/>
            <p:cNvGraphicFramePr/>
            <p:nvPr/>
          </p:nvGraphicFramePr>
          <p:xfrm>
            <a:off x="3299" y="3345"/>
            <a:ext cx="196" cy="204"/>
          </p:xfrm>
          <a:graphic>
            <a:graphicData uri="http://schemas.openxmlformats.org/presentationml/2006/ole">
              <mc:AlternateContent xmlns:mc="http://schemas.openxmlformats.org/markup-compatibility/2006">
                <mc:Choice xmlns:v="urn:schemas-microsoft-com:vml" Requires="v">
                  <p:oleObj spid="_x0000_s106790" r:id="rId24" imgW="381000" imgH="419100" progId="Equation.3">
                    <p:embed/>
                  </p:oleObj>
                </mc:Choice>
                <mc:Fallback>
                  <p:oleObj r:id="rId24" imgW="381000" imgH="419100" progId="Equation.3">
                    <p:embed/>
                    <p:pic>
                      <p:nvPicPr>
                        <p:cNvPr id="0" name="图片 106731"/>
                        <p:cNvPicPr/>
                        <p:nvPr/>
                      </p:nvPicPr>
                      <p:blipFill>
                        <a:blip r:embed="rId25">
                          <a:clrChange>
                            <a:clrFrom>
                              <a:srgbClr val="000000"/>
                            </a:clrFrom>
                            <a:clrTo>
                              <a:srgbClr val="CC0066"/>
                            </a:clrTo>
                          </a:clrChange>
                        </a:blip>
                        <a:stretch>
                          <a:fillRect/>
                        </a:stretch>
                      </p:blipFill>
                      <p:spPr>
                        <a:xfrm>
                          <a:off x="3299" y="3345"/>
                          <a:ext cx="196" cy="204"/>
                        </a:xfrm>
                        <a:prstGeom prst="rect">
                          <a:avLst/>
                        </a:prstGeom>
                        <a:noFill/>
                        <a:ln w="38100">
                          <a:noFill/>
                          <a:miter/>
                        </a:ln>
                      </p:spPr>
                    </p:pic>
                  </p:oleObj>
                </mc:Fallback>
              </mc:AlternateContent>
            </a:graphicData>
          </a:graphic>
        </p:graphicFrame>
        <p:sp>
          <p:nvSpPr>
            <p:cNvPr id="202819" name="文本框 202818"/>
            <p:cNvSpPr txBox="1"/>
            <p:nvPr/>
          </p:nvSpPr>
          <p:spPr>
            <a:xfrm>
              <a:off x="2489" y="2466"/>
              <a:ext cx="255" cy="288"/>
            </a:xfrm>
            <a:prstGeom prst="rect">
              <a:avLst/>
            </a:prstGeom>
            <a:noFill/>
            <a:ln w="28575">
              <a:noFill/>
            </a:ln>
          </p:spPr>
          <p:txBody>
            <a:bodyPr wrap="none" anchor="ctr" anchorCtr="0">
              <a:spAutoFit/>
            </a:bodyPr>
            <a:lstStyle/>
            <a:p>
              <a:pPr algn="ctr"/>
              <a:r>
                <a:rPr lang="en-US" altLang="zh-CN" b="1">
                  <a:latin typeface="宋体" panose="02010600030101010101" pitchFamily="2" charset="-122"/>
                </a:rPr>
                <a:t>N</a:t>
              </a:r>
            </a:p>
          </p:txBody>
        </p:sp>
        <p:sp>
          <p:nvSpPr>
            <p:cNvPr id="202820" name="流程图: 汇总连接 202819"/>
            <p:cNvSpPr/>
            <p:nvPr/>
          </p:nvSpPr>
          <p:spPr>
            <a:xfrm>
              <a:off x="4995" y="2340"/>
              <a:ext cx="168" cy="192"/>
            </a:xfrm>
            <a:prstGeom prst="flowChartSummingJunction">
              <a:avLst/>
            </a:prstGeom>
            <a:gradFill rotWithShape="0">
              <a:gsLst>
                <a:gs pos="0">
                  <a:srgbClr val="FF0066"/>
                </a:gs>
                <a:gs pos="100000">
                  <a:srgbClr val="FFFFFF"/>
                </a:gs>
              </a:gsLst>
              <a:path path="rect">
                <a:fillToRect r="100000" b="100000"/>
              </a:path>
              <a:tileRect/>
            </a:gradFill>
            <a:ln w="38100" cap="flat" cmpd="sng">
              <a:solidFill>
                <a:srgbClr val="0000FF"/>
              </a:solidFill>
              <a:prstDash val="solid"/>
              <a:headEnd type="none" w="med" len="med"/>
              <a:tailEnd type="none" w="med" len="lg"/>
            </a:ln>
          </p:spPr>
          <p:txBody>
            <a:bodyPr/>
            <a:lstStyle/>
            <a:p>
              <a:endParaRPr lang="zh-CN" altLang="en-US"/>
            </a:p>
          </p:txBody>
        </p:sp>
        <p:sp>
          <p:nvSpPr>
            <p:cNvPr id="202821" name="流程图: 汇总连接 202820"/>
            <p:cNvSpPr/>
            <p:nvPr/>
          </p:nvSpPr>
          <p:spPr>
            <a:xfrm>
              <a:off x="5223" y="2748"/>
              <a:ext cx="168" cy="192"/>
            </a:xfrm>
            <a:prstGeom prst="flowChartSummingJunction">
              <a:avLst/>
            </a:prstGeom>
            <a:gradFill rotWithShape="0">
              <a:gsLst>
                <a:gs pos="0">
                  <a:srgbClr val="FF0066"/>
                </a:gs>
                <a:gs pos="100000">
                  <a:srgbClr val="FFFFFF"/>
                </a:gs>
              </a:gsLst>
              <a:path path="rect">
                <a:fillToRect r="100000" b="100000"/>
              </a:path>
              <a:tileRect/>
            </a:gradFill>
            <a:ln w="38100" cap="flat" cmpd="sng">
              <a:solidFill>
                <a:srgbClr val="0000FF"/>
              </a:solidFill>
              <a:prstDash val="solid"/>
              <a:headEnd type="none" w="med" len="med"/>
              <a:tailEnd type="none" w="med" len="lg"/>
            </a:ln>
          </p:spPr>
          <p:txBody>
            <a:bodyPr/>
            <a:lstStyle/>
            <a:p>
              <a:endParaRPr lang="zh-CN" altLang="en-US"/>
            </a:p>
          </p:txBody>
        </p:sp>
        <p:sp>
          <p:nvSpPr>
            <p:cNvPr id="202822" name="流程图: 汇总连接 202821"/>
            <p:cNvSpPr/>
            <p:nvPr/>
          </p:nvSpPr>
          <p:spPr>
            <a:xfrm>
              <a:off x="4803" y="2760"/>
              <a:ext cx="168" cy="192"/>
            </a:xfrm>
            <a:prstGeom prst="flowChartSummingJunction">
              <a:avLst/>
            </a:prstGeom>
            <a:gradFill rotWithShape="0">
              <a:gsLst>
                <a:gs pos="0">
                  <a:srgbClr val="FF0066"/>
                </a:gs>
                <a:gs pos="100000">
                  <a:srgbClr val="FFFFFF"/>
                </a:gs>
              </a:gsLst>
              <a:path path="rect">
                <a:fillToRect r="100000" b="100000"/>
              </a:path>
              <a:tileRect/>
            </a:gradFill>
            <a:ln w="38100" cap="flat" cmpd="sng">
              <a:solidFill>
                <a:srgbClr val="0000FF"/>
              </a:solidFill>
              <a:prstDash val="solid"/>
              <a:headEnd type="none" w="med" len="med"/>
              <a:tailEnd type="none" w="med" len="lg"/>
            </a:ln>
          </p:spPr>
          <p:txBody>
            <a:bodyPr/>
            <a:lstStyle/>
            <a:p>
              <a:endParaRPr lang="zh-CN" altLang="en-US"/>
            </a:p>
          </p:txBody>
        </p:sp>
        <p:sp>
          <p:nvSpPr>
            <p:cNvPr id="202823" name="直接连接符 202822"/>
            <p:cNvSpPr/>
            <p:nvPr/>
          </p:nvSpPr>
          <p:spPr>
            <a:xfrm rot="-3327355" flipV="1">
              <a:off x="5272" y="2604"/>
              <a:ext cx="6" cy="493"/>
            </a:xfrm>
            <a:prstGeom prst="line">
              <a:avLst/>
            </a:prstGeom>
            <a:ln w="25400" cap="flat" cmpd="sng">
              <a:solidFill>
                <a:schemeClr val="accent2"/>
              </a:solidFill>
              <a:prstDash val="solid"/>
              <a:headEnd type="none" w="med" len="med"/>
              <a:tailEnd type="none" w="med" len="lg"/>
            </a:ln>
          </p:spPr>
        </p:sp>
        <p:sp>
          <p:nvSpPr>
            <p:cNvPr id="202824" name="直接连接符 202823"/>
            <p:cNvSpPr/>
            <p:nvPr/>
          </p:nvSpPr>
          <p:spPr>
            <a:xfrm flipV="1">
              <a:off x="5480" y="2988"/>
              <a:ext cx="0" cy="212"/>
            </a:xfrm>
            <a:prstGeom prst="line">
              <a:avLst/>
            </a:prstGeom>
            <a:ln w="28575" cap="flat" cmpd="sng">
              <a:solidFill>
                <a:schemeClr val="accent2"/>
              </a:solidFill>
              <a:prstDash val="solid"/>
              <a:headEnd type="none" w="med" len="med"/>
              <a:tailEnd type="none" w="med" len="med"/>
            </a:ln>
          </p:spPr>
        </p:sp>
      </p:grpSp>
      <p:grpSp>
        <p:nvGrpSpPr>
          <p:cNvPr id="202825" name="组合 202824"/>
          <p:cNvGrpSpPr/>
          <p:nvPr/>
        </p:nvGrpSpPr>
        <p:grpSpPr>
          <a:xfrm>
            <a:off x="8113025" y="4796058"/>
            <a:ext cx="638175" cy="323850"/>
            <a:chOff x="5038" y="2940"/>
            <a:chExt cx="402" cy="204"/>
          </a:xfrm>
        </p:grpSpPr>
        <p:sp>
          <p:nvSpPr>
            <p:cNvPr id="202826" name="直接连接符 202825"/>
            <p:cNvSpPr/>
            <p:nvPr/>
          </p:nvSpPr>
          <p:spPr>
            <a:xfrm rot="12974755" flipV="1">
              <a:off x="5050" y="2970"/>
              <a:ext cx="390" cy="1"/>
            </a:xfrm>
            <a:prstGeom prst="line">
              <a:avLst/>
            </a:prstGeom>
            <a:ln w="28575" cap="flat" cmpd="sng">
              <a:solidFill>
                <a:srgbClr val="FF0066"/>
              </a:solidFill>
              <a:prstDash val="solid"/>
              <a:headEnd type="none" w="med" len="med"/>
              <a:tailEnd type="stealth" w="med" len="lg"/>
            </a:ln>
          </p:spPr>
        </p:sp>
        <p:graphicFrame>
          <p:nvGraphicFramePr>
            <p:cNvPr id="202827" name="对象 202826"/>
            <p:cNvGraphicFramePr/>
            <p:nvPr/>
          </p:nvGraphicFramePr>
          <p:xfrm>
            <a:off x="5038" y="2940"/>
            <a:ext cx="197" cy="204"/>
          </p:xfrm>
          <a:graphic>
            <a:graphicData uri="http://schemas.openxmlformats.org/presentationml/2006/ole">
              <mc:AlternateContent xmlns:mc="http://schemas.openxmlformats.org/markup-compatibility/2006">
                <mc:Choice xmlns:v="urn:schemas-microsoft-com:vml" Requires="v">
                  <p:oleObj spid="_x0000_s106791" r:id="rId26" imgW="381000" imgH="419100" progId="Equation.3">
                    <p:embed/>
                  </p:oleObj>
                </mc:Choice>
                <mc:Fallback>
                  <p:oleObj r:id="rId26" imgW="381000" imgH="419100" progId="Equation.3">
                    <p:embed/>
                    <p:pic>
                      <p:nvPicPr>
                        <p:cNvPr id="0" name="图片 106732"/>
                        <p:cNvPicPr/>
                        <p:nvPr/>
                      </p:nvPicPr>
                      <p:blipFill>
                        <a:blip r:embed="rId27">
                          <a:clrChange>
                            <a:clrFrom>
                              <a:srgbClr val="000000"/>
                            </a:clrFrom>
                            <a:clrTo>
                              <a:srgbClr val="FF0066"/>
                            </a:clrTo>
                          </a:clrChange>
                        </a:blip>
                        <a:stretch>
                          <a:fillRect/>
                        </a:stretch>
                      </p:blipFill>
                      <p:spPr>
                        <a:xfrm>
                          <a:off x="5038" y="2940"/>
                          <a:ext cx="197" cy="204"/>
                        </a:xfrm>
                        <a:prstGeom prst="rect">
                          <a:avLst/>
                        </a:prstGeom>
                        <a:noFill/>
                        <a:ln w="38100">
                          <a:noFill/>
                          <a:miter/>
                        </a:ln>
                      </p:spPr>
                    </p:pic>
                  </p:oleObj>
                </mc:Fallback>
              </mc:AlternateContent>
            </a:graphicData>
          </a:graphic>
        </p:graphicFrame>
      </p:grpSp>
      <p:sp>
        <p:nvSpPr>
          <p:cNvPr id="202828" name="文本框 202827"/>
          <p:cNvSpPr txBox="1"/>
          <p:nvPr/>
        </p:nvSpPr>
        <p:spPr>
          <a:xfrm>
            <a:off x="0" y="3499299"/>
            <a:ext cx="3662715" cy="2462213"/>
          </a:xfrm>
          <a:prstGeom prst="rect">
            <a:avLst/>
          </a:prstGeom>
          <a:noFill/>
          <a:ln w="38100">
            <a:noFill/>
          </a:ln>
        </p:spPr>
        <p:txBody>
          <a:bodyPr wrap="square">
            <a:spAutoFit/>
          </a:bodyPr>
          <a:lstStyle/>
          <a:p>
            <a:pPr>
              <a:lnSpc>
                <a:spcPct val="110000"/>
              </a:lnSpc>
            </a:pPr>
            <a:r>
              <a:rPr lang="zh-CN" altLang="en-US" b="1" dirty="0">
                <a:solidFill>
                  <a:srgbClr val="FF0066"/>
                </a:solidFill>
                <a:latin typeface="宋体" panose="02010600030101010101" pitchFamily="2" charset="-122"/>
              </a:rPr>
              <a:t> </a:t>
            </a:r>
            <a:r>
              <a:rPr lang="zh-CN" altLang="en-US" b="1" dirty="0">
                <a:solidFill>
                  <a:srgbClr val="FF0066"/>
                </a:solidFill>
                <a:latin typeface="Times New Roman" panose="02020603050405020304" pitchFamily="18" charset="0"/>
              </a:rPr>
              <a:t>解：</a:t>
            </a:r>
            <a:r>
              <a:rPr lang="zh-CN" altLang="en-US" sz="2000" b="1" dirty="0">
                <a:solidFill>
                  <a:schemeClr val="accent2"/>
                </a:solidFill>
                <a:latin typeface="Times New Roman" panose="02020603050405020304" pitchFamily="18" charset="0"/>
                <a:sym typeface="Wingdings" panose="05000000000000000000" pitchFamily="2" charset="2"/>
              </a:rPr>
              <a:t>（</a:t>
            </a:r>
            <a:r>
              <a:rPr lang="en-US" altLang="zh-CN" sz="2000" b="1" dirty="0">
                <a:solidFill>
                  <a:schemeClr val="accent2"/>
                </a:solidFill>
                <a:latin typeface="Times New Roman" panose="02020603050405020304" pitchFamily="18" charset="0"/>
                <a:sym typeface="Wingdings" panose="05000000000000000000" pitchFamily="2" charset="2"/>
              </a:rPr>
              <a:t>1</a:t>
            </a:r>
            <a:r>
              <a:rPr lang="zh-CN" altLang="en-US" sz="2000" b="1" dirty="0">
                <a:solidFill>
                  <a:schemeClr val="accent2"/>
                </a:solidFill>
                <a:latin typeface="Times New Roman" panose="02020603050405020304" pitchFamily="18" charset="0"/>
                <a:sym typeface="Wingdings" panose="05000000000000000000" pitchFamily="2" charset="2"/>
              </a:rPr>
              <a:t>）</a:t>
            </a:r>
            <a:r>
              <a:rPr lang="zh-CN" altLang="en-US" b="1" dirty="0">
                <a:solidFill>
                  <a:srgbClr val="FF0066"/>
                </a:solidFill>
                <a:latin typeface="宋体" panose="02010600030101010101" pitchFamily="2" charset="-122"/>
              </a:rPr>
              <a:t> 负载对称时，可以不接中线，负载的相电压与电 源 的相电压相等</a:t>
            </a:r>
            <a:r>
              <a:rPr lang="zh-CN" altLang="en-US" b="1" dirty="0">
                <a:solidFill>
                  <a:schemeClr val="accent2"/>
                </a:solidFill>
                <a:latin typeface="宋体" panose="02010600030101010101" pitchFamily="2" charset="-122"/>
              </a:rPr>
              <a:t>（在额定电压下工作）</a:t>
            </a:r>
            <a:r>
              <a:rPr lang="zh-CN" altLang="en-US" b="1" dirty="0">
                <a:solidFill>
                  <a:srgbClr val="FF0066"/>
                </a:solidFill>
                <a:latin typeface="宋体" panose="02010600030101010101" pitchFamily="2" charset="-122"/>
              </a:rPr>
              <a:t>。</a:t>
            </a:r>
          </a:p>
        </p:txBody>
      </p:sp>
      <p:graphicFrame>
        <p:nvGraphicFramePr>
          <p:cNvPr id="202829" name="对象 202828"/>
          <p:cNvGraphicFramePr/>
          <p:nvPr/>
        </p:nvGraphicFramePr>
        <p:xfrm>
          <a:off x="685800" y="6048143"/>
          <a:ext cx="3503613" cy="738187"/>
        </p:xfrm>
        <a:graphic>
          <a:graphicData uri="http://schemas.openxmlformats.org/presentationml/2006/ole">
            <mc:AlternateContent xmlns:mc="http://schemas.openxmlformats.org/markup-compatibility/2006">
              <mc:Choice xmlns:v="urn:schemas-microsoft-com:vml" Requires="v">
                <p:oleObj spid="_x0000_s106792" r:id="rId28" imgW="3795395" imgH="799465" progId="Equation.3">
                  <p:embed/>
                </p:oleObj>
              </mc:Choice>
              <mc:Fallback>
                <p:oleObj r:id="rId28" imgW="3795395" imgH="799465" progId="Equation.3">
                  <p:embed/>
                  <p:pic>
                    <p:nvPicPr>
                      <p:cNvPr id="0" name="图片 106733"/>
                      <p:cNvPicPr/>
                      <p:nvPr/>
                    </p:nvPicPr>
                    <p:blipFill>
                      <a:blip r:embed="rId29"/>
                      <a:stretch>
                        <a:fillRect/>
                      </a:stretch>
                    </p:blipFill>
                    <p:spPr>
                      <a:xfrm>
                        <a:off x="685800" y="6048143"/>
                        <a:ext cx="3503613" cy="738187"/>
                      </a:xfrm>
                      <a:prstGeom prst="rect">
                        <a:avLst/>
                      </a:prstGeom>
                      <a:noFill/>
                      <a:ln w="38100">
                        <a:noFill/>
                        <a:miter/>
                      </a:ln>
                    </p:spPr>
                  </p:pic>
                </p:oleObj>
              </mc:Fallback>
            </mc:AlternateContent>
          </a:graphicData>
        </a:graphic>
      </p:graphicFrame>
      <p:graphicFrame>
        <p:nvGraphicFramePr>
          <p:cNvPr id="202830" name="对象 202829"/>
          <p:cNvGraphicFramePr/>
          <p:nvPr/>
        </p:nvGraphicFramePr>
        <p:xfrm>
          <a:off x="4560700" y="5978292"/>
          <a:ext cx="3362325" cy="725487"/>
        </p:xfrm>
        <a:graphic>
          <a:graphicData uri="http://schemas.openxmlformats.org/presentationml/2006/ole">
            <mc:AlternateContent xmlns:mc="http://schemas.openxmlformats.org/markup-compatibility/2006">
              <mc:Choice xmlns:v="urn:schemas-microsoft-com:vml" Requires="v">
                <p:oleObj spid="_x0000_s106793" r:id="rId30" imgW="3644900" imgH="787400" progId="Equation.3">
                  <p:embed/>
                </p:oleObj>
              </mc:Choice>
              <mc:Fallback>
                <p:oleObj r:id="rId30" imgW="3644900" imgH="787400" progId="Equation.3">
                  <p:embed/>
                  <p:pic>
                    <p:nvPicPr>
                      <p:cNvPr id="0" name="图片 106734"/>
                      <p:cNvPicPr/>
                      <p:nvPr/>
                    </p:nvPicPr>
                    <p:blipFill>
                      <a:blip r:embed="rId31"/>
                      <a:stretch>
                        <a:fillRect/>
                      </a:stretch>
                    </p:blipFill>
                    <p:spPr>
                      <a:xfrm>
                        <a:off x="4560700" y="5978292"/>
                        <a:ext cx="3362325" cy="725487"/>
                      </a:xfrm>
                      <a:prstGeom prst="rect">
                        <a:avLst/>
                      </a:prstGeom>
                      <a:noFill/>
                      <a:ln w="38100">
                        <a:noFill/>
                        <a:miter/>
                      </a:ln>
                    </p:spPr>
                  </p:pic>
                </p:oleObj>
              </mc:Fallback>
            </mc:AlternateContent>
          </a:graphicData>
        </a:graphic>
      </p:graphicFrame>
      <p:sp>
        <p:nvSpPr>
          <p:cNvPr id="79"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2755"/>
                                        </p:tgtEl>
                                        <p:attrNameLst>
                                          <p:attrName>style.visibility</p:attrName>
                                        </p:attrNameLst>
                                      </p:cBhvr>
                                      <p:to>
                                        <p:strVal val="visible"/>
                                      </p:to>
                                    </p:set>
                                    <p:animEffect transition="in" filter="wipe(left)">
                                      <p:cBhvr>
                                        <p:cTn id="7" dur="500"/>
                                        <p:tgtEl>
                                          <p:spTgt spid="2027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2825"/>
                                        </p:tgtEl>
                                        <p:attrNameLst>
                                          <p:attrName>style.visibility</p:attrName>
                                        </p:attrNameLst>
                                      </p:cBhvr>
                                      <p:to>
                                        <p:strVal val="visible"/>
                                      </p:to>
                                    </p:set>
                                    <p:animEffect transition="in" filter="wipe(left)">
                                      <p:cBhvr>
                                        <p:cTn id="12" dur="500"/>
                                        <p:tgtEl>
                                          <p:spTgt spid="2028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2758"/>
                                        </p:tgtEl>
                                        <p:attrNameLst>
                                          <p:attrName>style.visibility</p:attrName>
                                        </p:attrNameLst>
                                      </p:cBhvr>
                                      <p:to>
                                        <p:strVal val="visible"/>
                                      </p:to>
                                    </p:set>
                                    <p:animEffect transition="in" filter="wipe(left)">
                                      <p:cBhvr>
                                        <p:cTn id="17" dur="500"/>
                                        <p:tgtEl>
                                          <p:spTgt spid="20275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02828">
                                            <p:txEl>
                                              <p:pRg st="0" end="0"/>
                                            </p:txEl>
                                          </p:spTgt>
                                        </p:tgtEl>
                                        <p:attrNameLst>
                                          <p:attrName>style.visibility</p:attrName>
                                        </p:attrNameLst>
                                      </p:cBhvr>
                                      <p:to>
                                        <p:strVal val="visible"/>
                                      </p:to>
                                    </p:set>
                                    <p:animEffect transition="in" filter="wipe(left)">
                                      <p:cBhvr>
                                        <p:cTn id="22" dur="300"/>
                                        <p:tgtEl>
                                          <p:spTgt spid="20282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2829"/>
                                        </p:tgtEl>
                                        <p:attrNameLst>
                                          <p:attrName>style.visibility</p:attrName>
                                        </p:attrNameLst>
                                      </p:cBhvr>
                                      <p:to>
                                        <p:strVal val="visible"/>
                                      </p:to>
                                    </p:set>
                                    <p:animEffect transition="in" filter="wipe(left)">
                                      <p:cBhvr>
                                        <p:cTn id="27" dur="500"/>
                                        <p:tgtEl>
                                          <p:spTgt spid="2028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02830"/>
                                        </p:tgtEl>
                                        <p:attrNameLst>
                                          <p:attrName>style.visibility</p:attrName>
                                        </p:attrNameLst>
                                      </p:cBhvr>
                                      <p:to>
                                        <p:strVal val="visible"/>
                                      </p:to>
                                    </p:set>
                                    <p:animEffect transition="in" filter="wipe(left)">
                                      <p:cBhvr>
                                        <p:cTn id="32" dur="500"/>
                                        <p:tgtEl>
                                          <p:spTgt spid="202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82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直接连接符 204801"/>
          <p:cNvSpPr/>
          <p:nvPr/>
        </p:nvSpPr>
        <p:spPr>
          <a:xfrm>
            <a:off x="6153150" y="1202185"/>
            <a:ext cx="1733550" cy="0"/>
          </a:xfrm>
          <a:prstGeom prst="line">
            <a:avLst/>
          </a:prstGeom>
          <a:ln w="28575" cap="flat" cmpd="sng">
            <a:solidFill>
              <a:schemeClr val="accent2"/>
            </a:solidFill>
            <a:prstDash val="solid"/>
            <a:headEnd type="none" w="med" len="med"/>
            <a:tailEnd type="none" w="med" len="med"/>
          </a:ln>
        </p:spPr>
      </p:sp>
      <p:sp>
        <p:nvSpPr>
          <p:cNvPr id="204803" name="直接连接符 204802"/>
          <p:cNvSpPr/>
          <p:nvPr/>
        </p:nvSpPr>
        <p:spPr>
          <a:xfrm>
            <a:off x="6161088" y="2842072"/>
            <a:ext cx="2432050" cy="0"/>
          </a:xfrm>
          <a:prstGeom prst="line">
            <a:avLst/>
          </a:prstGeom>
          <a:ln w="28575" cap="flat" cmpd="sng">
            <a:solidFill>
              <a:schemeClr val="accent2"/>
            </a:solidFill>
            <a:prstDash val="solid"/>
            <a:headEnd type="none" w="med" len="med"/>
            <a:tailEnd type="none" w="med" len="med"/>
          </a:ln>
        </p:spPr>
      </p:sp>
      <p:sp>
        <p:nvSpPr>
          <p:cNvPr id="204804" name="直接连接符 204803"/>
          <p:cNvSpPr/>
          <p:nvPr/>
        </p:nvSpPr>
        <p:spPr>
          <a:xfrm>
            <a:off x="6219825" y="3465960"/>
            <a:ext cx="1001713" cy="0"/>
          </a:xfrm>
          <a:prstGeom prst="line">
            <a:avLst/>
          </a:prstGeom>
          <a:ln w="28575" cap="flat" cmpd="sng">
            <a:solidFill>
              <a:schemeClr val="accent2"/>
            </a:solidFill>
            <a:prstDash val="solid"/>
            <a:headEnd type="none" w="med" len="med"/>
            <a:tailEnd type="none" w="med" len="med"/>
          </a:ln>
        </p:spPr>
      </p:sp>
      <p:sp>
        <p:nvSpPr>
          <p:cNvPr id="204805" name="直接连接符 204804"/>
          <p:cNvSpPr/>
          <p:nvPr/>
        </p:nvSpPr>
        <p:spPr>
          <a:xfrm flipV="1">
            <a:off x="7194550" y="2580135"/>
            <a:ext cx="0" cy="893762"/>
          </a:xfrm>
          <a:prstGeom prst="line">
            <a:avLst/>
          </a:prstGeom>
          <a:ln w="28575" cap="flat" cmpd="sng">
            <a:solidFill>
              <a:schemeClr val="accent2"/>
            </a:solidFill>
            <a:prstDash val="solid"/>
            <a:headEnd type="none" w="med" len="med"/>
            <a:tailEnd type="none" w="med" len="med"/>
          </a:ln>
        </p:spPr>
      </p:sp>
      <p:grpSp>
        <p:nvGrpSpPr>
          <p:cNvPr id="204806" name="组合 204805"/>
          <p:cNvGrpSpPr/>
          <p:nvPr/>
        </p:nvGrpSpPr>
        <p:grpSpPr>
          <a:xfrm>
            <a:off x="6281738" y="2334072"/>
            <a:ext cx="341312" cy="412750"/>
            <a:chOff x="2604" y="635"/>
            <a:chExt cx="276" cy="301"/>
          </a:xfrm>
        </p:grpSpPr>
        <p:sp>
          <p:nvSpPr>
            <p:cNvPr id="204807" name="直接连接符 204806"/>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4808" name="文本框 204807"/>
            <p:cNvSpPr txBox="1"/>
            <p:nvPr/>
          </p:nvSpPr>
          <p:spPr>
            <a:xfrm>
              <a:off x="2614" y="635"/>
              <a:ext cx="151" cy="266"/>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2</a:t>
              </a:r>
              <a:endParaRPr lang="en-US" altLang="zh-CN" b="1" i="1">
                <a:solidFill>
                  <a:srgbClr val="D60093"/>
                </a:solidFill>
                <a:latin typeface="宋体" panose="02010600030101010101" pitchFamily="2" charset="-122"/>
              </a:endParaRPr>
            </a:p>
          </p:txBody>
        </p:sp>
      </p:grpSp>
      <p:grpSp>
        <p:nvGrpSpPr>
          <p:cNvPr id="204809" name="组合 204808"/>
          <p:cNvGrpSpPr/>
          <p:nvPr/>
        </p:nvGrpSpPr>
        <p:grpSpPr>
          <a:xfrm>
            <a:off x="6318250" y="2970660"/>
            <a:ext cx="341313" cy="412750"/>
            <a:chOff x="2604" y="634"/>
            <a:chExt cx="276" cy="302"/>
          </a:xfrm>
        </p:grpSpPr>
        <p:sp>
          <p:nvSpPr>
            <p:cNvPr id="204810" name="直接连接符 204809"/>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4811" name="文本框 204810"/>
            <p:cNvSpPr txBox="1"/>
            <p:nvPr/>
          </p:nvSpPr>
          <p:spPr>
            <a:xfrm>
              <a:off x="2614" y="634"/>
              <a:ext cx="151" cy="267"/>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3</a:t>
              </a:r>
              <a:endParaRPr lang="en-US" altLang="zh-CN" b="1" i="1">
                <a:solidFill>
                  <a:srgbClr val="D60093"/>
                </a:solidFill>
                <a:latin typeface="宋体" panose="02010600030101010101" pitchFamily="2" charset="-122"/>
              </a:endParaRPr>
            </a:p>
          </p:txBody>
        </p:sp>
      </p:grpSp>
      <p:grpSp>
        <p:nvGrpSpPr>
          <p:cNvPr id="204812" name="组合 204811"/>
          <p:cNvGrpSpPr/>
          <p:nvPr/>
        </p:nvGrpSpPr>
        <p:grpSpPr>
          <a:xfrm>
            <a:off x="6326188" y="710060"/>
            <a:ext cx="341312" cy="412750"/>
            <a:chOff x="2604" y="635"/>
            <a:chExt cx="276" cy="301"/>
          </a:xfrm>
        </p:grpSpPr>
        <p:sp>
          <p:nvSpPr>
            <p:cNvPr id="204813" name="直接连接符 204812"/>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4814" name="文本框 204813"/>
            <p:cNvSpPr txBox="1"/>
            <p:nvPr/>
          </p:nvSpPr>
          <p:spPr>
            <a:xfrm>
              <a:off x="2614" y="635"/>
              <a:ext cx="151" cy="266"/>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1</a:t>
              </a:r>
              <a:endParaRPr lang="en-US" altLang="zh-CN" b="1" i="1">
                <a:solidFill>
                  <a:srgbClr val="D60093"/>
                </a:solidFill>
                <a:latin typeface="宋体" panose="02010600030101010101" pitchFamily="2" charset="-122"/>
              </a:endParaRPr>
            </a:p>
          </p:txBody>
        </p:sp>
      </p:grpSp>
      <p:graphicFrame>
        <p:nvGraphicFramePr>
          <p:cNvPr id="204815" name="对象 204814"/>
          <p:cNvGraphicFramePr/>
          <p:nvPr>
            <p:extLst>
              <p:ext uri="{D42A27DB-BD31-4B8C-83A1-F6EECF244321}">
                <p14:modId xmlns:p14="http://schemas.microsoft.com/office/powerpoint/2010/main" val="2419412427"/>
              </p:ext>
            </p:extLst>
          </p:nvPr>
        </p:nvGraphicFramePr>
        <p:xfrm>
          <a:off x="7696200" y="1654622"/>
          <a:ext cx="300038" cy="284163"/>
        </p:xfrm>
        <a:graphic>
          <a:graphicData uri="http://schemas.openxmlformats.org/presentationml/2006/ole">
            <mc:AlternateContent xmlns:mc="http://schemas.openxmlformats.org/markup-compatibility/2006">
              <mc:Choice xmlns:v="urn:schemas-microsoft-com:vml" Requires="v">
                <p:oleObj spid="_x0000_s100793" r:id="rId3" imgW="469265" imgH="405765" progId="Equation.3">
                  <p:embed/>
                </p:oleObj>
              </mc:Choice>
              <mc:Fallback>
                <p:oleObj r:id="rId3" imgW="469265" imgH="405765" progId="Equation.3">
                  <p:embed/>
                  <p:pic>
                    <p:nvPicPr>
                      <p:cNvPr id="0" name="图片 100698"/>
                      <p:cNvPicPr/>
                      <p:nvPr/>
                    </p:nvPicPr>
                    <p:blipFill>
                      <a:blip r:embed="rId4"/>
                      <a:stretch>
                        <a:fillRect/>
                      </a:stretch>
                    </p:blipFill>
                    <p:spPr>
                      <a:xfrm>
                        <a:off x="7696200" y="1654622"/>
                        <a:ext cx="300038" cy="284163"/>
                      </a:xfrm>
                      <a:prstGeom prst="rect">
                        <a:avLst/>
                      </a:prstGeom>
                      <a:noFill/>
                      <a:ln w="38100">
                        <a:noFill/>
                        <a:miter/>
                      </a:ln>
                    </p:spPr>
                  </p:pic>
                </p:oleObj>
              </mc:Fallback>
            </mc:AlternateContent>
          </a:graphicData>
        </a:graphic>
      </p:graphicFrame>
      <p:graphicFrame>
        <p:nvGraphicFramePr>
          <p:cNvPr id="204816" name="对象 204815"/>
          <p:cNvGraphicFramePr/>
          <p:nvPr>
            <p:extLst>
              <p:ext uri="{D42A27DB-BD31-4B8C-83A1-F6EECF244321}">
                <p14:modId xmlns:p14="http://schemas.microsoft.com/office/powerpoint/2010/main" val="1430925278"/>
              </p:ext>
            </p:extLst>
          </p:nvPr>
        </p:nvGraphicFramePr>
        <p:xfrm>
          <a:off x="8023225" y="2091185"/>
          <a:ext cx="288925" cy="284162"/>
        </p:xfrm>
        <a:graphic>
          <a:graphicData uri="http://schemas.openxmlformats.org/presentationml/2006/ole">
            <mc:AlternateContent xmlns:mc="http://schemas.openxmlformats.org/markup-compatibility/2006">
              <mc:Choice xmlns:v="urn:schemas-microsoft-com:vml" Requires="v">
                <p:oleObj spid="_x0000_s100794" r:id="rId5" imgW="456565" imgH="405765" progId="Equation.3">
                  <p:embed/>
                </p:oleObj>
              </mc:Choice>
              <mc:Fallback>
                <p:oleObj r:id="rId5" imgW="456565" imgH="405765" progId="Equation.3">
                  <p:embed/>
                  <p:pic>
                    <p:nvPicPr>
                      <p:cNvPr id="0" name="图片 100699"/>
                      <p:cNvPicPr/>
                      <p:nvPr/>
                    </p:nvPicPr>
                    <p:blipFill>
                      <a:blip r:embed="rId6"/>
                      <a:stretch>
                        <a:fillRect/>
                      </a:stretch>
                    </p:blipFill>
                    <p:spPr>
                      <a:xfrm>
                        <a:off x="8023225" y="2091185"/>
                        <a:ext cx="288925" cy="284162"/>
                      </a:xfrm>
                      <a:prstGeom prst="rect">
                        <a:avLst/>
                      </a:prstGeom>
                      <a:noFill/>
                      <a:ln w="38100">
                        <a:noFill/>
                        <a:miter/>
                      </a:ln>
                    </p:spPr>
                  </p:pic>
                </p:oleObj>
              </mc:Fallback>
            </mc:AlternateContent>
          </a:graphicData>
        </a:graphic>
      </p:graphicFrame>
      <p:graphicFrame>
        <p:nvGraphicFramePr>
          <p:cNvPr id="204817" name="对象 204816"/>
          <p:cNvGraphicFramePr/>
          <p:nvPr>
            <p:extLst>
              <p:ext uri="{D42A27DB-BD31-4B8C-83A1-F6EECF244321}">
                <p14:modId xmlns:p14="http://schemas.microsoft.com/office/powerpoint/2010/main" val="838755607"/>
              </p:ext>
            </p:extLst>
          </p:nvPr>
        </p:nvGraphicFramePr>
        <p:xfrm>
          <a:off x="7585075" y="2211835"/>
          <a:ext cx="300038" cy="284162"/>
        </p:xfrm>
        <a:graphic>
          <a:graphicData uri="http://schemas.openxmlformats.org/presentationml/2006/ole">
            <mc:AlternateContent xmlns:mc="http://schemas.openxmlformats.org/markup-compatibility/2006">
              <mc:Choice xmlns:v="urn:schemas-microsoft-com:vml" Requires="v">
                <p:oleObj spid="_x0000_s100795" r:id="rId7" imgW="469265" imgH="405765" progId="Equation.3">
                  <p:embed/>
                </p:oleObj>
              </mc:Choice>
              <mc:Fallback>
                <p:oleObj r:id="rId7" imgW="469265" imgH="405765" progId="Equation.3">
                  <p:embed/>
                  <p:pic>
                    <p:nvPicPr>
                      <p:cNvPr id="0" name="图片 100700"/>
                      <p:cNvPicPr/>
                      <p:nvPr/>
                    </p:nvPicPr>
                    <p:blipFill>
                      <a:blip r:embed="rId8"/>
                      <a:stretch>
                        <a:fillRect/>
                      </a:stretch>
                    </p:blipFill>
                    <p:spPr>
                      <a:xfrm>
                        <a:off x="7585075" y="2211835"/>
                        <a:ext cx="300038" cy="284162"/>
                      </a:xfrm>
                      <a:prstGeom prst="rect">
                        <a:avLst/>
                      </a:prstGeom>
                      <a:noFill/>
                      <a:ln w="38100">
                        <a:noFill/>
                        <a:miter/>
                      </a:ln>
                    </p:spPr>
                  </p:pic>
                </p:oleObj>
              </mc:Fallback>
            </mc:AlternateContent>
          </a:graphicData>
        </a:graphic>
      </p:graphicFrame>
      <p:grpSp>
        <p:nvGrpSpPr>
          <p:cNvPr id="204818" name="组合 204817"/>
          <p:cNvGrpSpPr/>
          <p:nvPr/>
        </p:nvGrpSpPr>
        <p:grpSpPr>
          <a:xfrm>
            <a:off x="3371850" y="824360"/>
            <a:ext cx="2900363" cy="2673350"/>
            <a:chOff x="2124" y="309"/>
            <a:chExt cx="1827" cy="1684"/>
          </a:xfrm>
        </p:grpSpPr>
        <p:grpSp>
          <p:nvGrpSpPr>
            <p:cNvPr id="204819" name="组合 204818"/>
            <p:cNvGrpSpPr/>
            <p:nvPr/>
          </p:nvGrpSpPr>
          <p:grpSpPr>
            <a:xfrm>
              <a:off x="2599" y="543"/>
              <a:ext cx="75" cy="522"/>
              <a:chOff x="1248" y="1020"/>
              <a:chExt cx="97" cy="708"/>
            </a:xfrm>
          </p:grpSpPr>
          <p:grpSp>
            <p:nvGrpSpPr>
              <p:cNvPr id="204820" name="组合 204819"/>
              <p:cNvGrpSpPr/>
              <p:nvPr/>
            </p:nvGrpSpPr>
            <p:grpSpPr>
              <a:xfrm>
                <a:off x="1248" y="1200"/>
                <a:ext cx="97" cy="335"/>
                <a:chOff x="4367" y="2160"/>
                <a:chExt cx="97" cy="335"/>
              </a:xfrm>
            </p:grpSpPr>
            <p:sp>
              <p:nvSpPr>
                <p:cNvPr id="204821" name="任意多边形 204820"/>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4822" name="任意多边形 204821"/>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4823" name="任意多边形 204822"/>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204824" name="直接连接符 204823"/>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204825" name="直接连接符 204824"/>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204826" name="组合 204825"/>
            <p:cNvGrpSpPr/>
            <p:nvPr/>
          </p:nvGrpSpPr>
          <p:grpSpPr>
            <a:xfrm rot="-3327355">
              <a:off x="2840" y="958"/>
              <a:ext cx="72" cy="552"/>
              <a:chOff x="1248" y="1020"/>
              <a:chExt cx="97" cy="708"/>
            </a:xfrm>
          </p:grpSpPr>
          <p:grpSp>
            <p:nvGrpSpPr>
              <p:cNvPr id="204827" name="组合 204826"/>
              <p:cNvGrpSpPr/>
              <p:nvPr/>
            </p:nvGrpSpPr>
            <p:grpSpPr>
              <a:xfrm>
                <a:off x="1248" y="1200"/>
                <a:ext cx="97" cy="335"/>
                <a:chOff x="4367" y="2160"/>
                <a:chExt cx="97" cy="335"/>
              </a:xfrm>
            </p:grpSpPr>
            <p:sp>
              <p:nvSpPr>
                <p:cNvPr id="204828" name="任意多边形 204827"/>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4829" name="任意多边形 204828"/>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4830" name="任意多边形 204829"/>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204831" name="直接连接符 204830"/>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204832" name="直接连接符 204831"/>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204833" name="组合 204832"/>
            <p:cNvGrpSpPr/>
            <p:nvPr/>
          </p:nvGrpSpPr>
          <p:grpSpPr>
            <a:xfrm rot="3327355" flipH="1">
              <a:off x="2364" y="958"/>
              <a:ext cx="71" cy="552"/>
              <a:chOff x="1248" y="1020"/>
              <a:chExt cx="97" cy="708"/>
            </a:xfrm>
          </p:grpSpPr>
          <p:grpSp>
            <p:nvGrpSpPr>
              <p:cNvPr id="204834" name="组合 204833"/>
              <p:cNvGrpSpPr/>
              <p:nvPr/>
            </p:nvGrpSpPr>
            <p:grpSpPr>
              <a:xfrm>
                <a:off x="1248" y="1200"/>
                <a:ext cx="97" cy="335"/>
                <a:chOff x="4367" y="2160"/>
                <a:chExt cx="97" cy="335"/>
              </a:xfrm>
            </p:grpSpPr>
            <p:sp>
              <p:nvSpPr>
                <p:cNvPr id="204835" name="任意多边形 204834"/>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4836" name="任意多边形 204835"/>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4837" name="任意多边形 204836"/>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04838" name="直接连接符 204837"/>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04839" name="直接连接符 204838"/>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204840" name="椭圆 204839"/>
            <p:cNvSpPr/>
            <p:nvPr/>
          </p:nvSpPr>
          <p:spPr>
            <a:xfrm rot="-3119043">
              <a:off x="2615" y="1029"/>
              <a:ext cx="54" cy="54"/>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204841" name="直接连接符 204840"/>
            <p:cNvSpPr/>
            <p:nvPr/>
          </p:nvSpPr>
          <p:spPr>
            <a:xfrm>
              <a:off x="2628" y="542"/>
              <a:ext cx="1285" cy="10"/>
            </a:xfrm>
            <a:prstGeom prst="line">
              <a:avLst/>
            </a:prstGeom>
            <a:ln w="25400" cap="flat" cmpd="sng">
              <a:solidFill>
                <a:srgbClr val="FF6600"/>
              </a:solidFill>
              <a:prstDash val="solid"/>
              <a:headEnd type="none" w="med" len="med"/>
              <a:tailEnd type="none" w="med" len="lg"/>
            </a:ln>
          </p:spPr>
        </p:sp>
        <p:sp>
          <p:nvSpPr>
            <p:cNvPr id="204842" name="椭圆 204841"/>
            <p:cNvSpPr/>
            <p:nvPr/>
          </p:nvSpPr>
          <p:spPr>
            <a:xfrm>
              <a:off x="3882" y="517"/>
              <a:ext cx="37" cy="41"/>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204843" name="任意多边形 204842"/>
            <p:cNvSpPr/>
            <p:nvPr/>
          </p:nvSpPr>
          <p:spPr>
            <a:xfrm>
              <a:off x="3099" y="1402"/>
              <a:ext cx="846" cy="176"/>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204844" name="椭圆 204843"/>
            <p:cNvSpPr/>
            <p:nvPr/>
          </p:nvSpPr>
          <p:spPr>
            <a:xfrm>
              <a:off x="3894" y="1552"/>
              <a:ext cx="38" cy="40"/>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sp>
          <p:nvSpPr>
            <p:cNvPr id="204845" name="任意多边形 204844"/>
            <p:cNvSpPr/>
            <p:nvPr/>
          </p:nvSpPr>
          <p:spPr>
            <a:xfrm>
              <a:off x="2179" y="1409"/>
              <a:ext cx="1772" cy="565"/>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204846" name="椭圆 204845"/>
            <p:cNvSpPr/>
            <p:nvPr/>
          </p:nvSpPr>
          <p:spPr>
            <a:xfrm>
              <a:off x="3909" y="1953"/>
              <a:ext cx="38" cy="40"/>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aphicFrame>
          <p:nvGraphicFramePr>
            <p:cNvPr id="204847" name="对象 204846"/>
            <p:cNvGraphicFramePr/>
            <p:nvPr/>
          </p:nvGraphicFramePr>
          <p:xfrm>
            <a:off x="3713" y="309"/>
            <a:ext cx="175" cy="189"/>
          </p:xfrm>
          <a:graphic>
            <a:graphicData uri="http://schemas.openxmlformats.org/presentationml/2006/ole">
              <mc:AlternateContent xmlns:mc="http://schemas.openxmlformats.org/markup-compatibility/2006">
                <mc:Choice xmlns:v="urn:schemas-microsoft-com:vml" Requires="v">
                  <p:oleObj spid="_x0000_s100796" r:id="rId9" imgW="355600" imgH="405765" progId="Equation.3">
                    <p:embed/>
                  </p:oleObj>
                </mc:Choice>
                <mc:Fallback>
                  <p:oleObj r:id="rId9" imgW="355600" imgH="405765" progId="Equation.3">
                    <p:embed/>
                    <p:pic>
                      <p:nvPicPr>
                        <p:cNvPr id="0" name="图片 100701"/>
                        <p:cNvPicPr/>
                        <p:nvPr/>
                      </p:nvPicPr>
                      <p:blipFill>
                        <a:blip r:embed="rId10">
                          <a:clrChange>
                            <a:clrFrom>
                              <a:srgbClr val="000000"/>
                            </a:clrFrom>
                            <a:clrTo>
                              <a:srgbClr val="FF9933"/>
                            </a:clrTo>
                          </a:clrChange>
                        </a:blip>
                        <a:stretch>
                          <a:fillRect/>
                        </a:stretch>
                      </p:blipFill>
                      <p:spPr>
                        <a:xfrm>
                          <a:off x="3713" y="309"/>
                          <a:ext cx="175" cy="189"/>
                        </a:xfrm>
                        <a:prstGeom prst="rect">
                          <a:avLst/>
                        </a:prstGeom>
                        <a:noFill/>
                        <a:ln w="38100">
                          <a:noFill/>
                          <a:miter/>
                        </a:ln>
                      </p:spPr>
                    </p:pic>
                  </p:oleObj>
                </mc:Fallback>
              </mc:AlternateContent>
            </a:graphicData>
          </a:graphic>
        </p:graphicFrame>
        <p:graphicFrame>
          <p:nvGraphicFramePr>
            <p:cNvPr id="204848" name="对象 204847"/>
            <p:cNvGraphicFramePr/>
            <p:nvPr/>
          </p:nvGraphicFramePr>
          <p:xfrm>
            <a:off x="3673" y="1329"/>
            <a:ext cx="181" cy="189"/>
          </p:xfrm>
          <a:graphic>
            <a:graphicData uri="http://schemas.openxmlformats.org/presentationml/2006/ole">
              <mc:AlternateContent xmlns:mc="http://schemas.openxmlformats.org/markup-compatibility/2006">
                <mc:Choice xmlns:v="urn:schemas-microsoft-com:vml" Requires="v">
                  <p:oleObj spid="_x0000_s100797" r:id="rId11" imgW="367665" imgH="405765" progId="Equation.3">
                    <p:embed/>
                  </p:oleObj>
                </mc:Choice>
                <mc:Fallback>
                  <p:oleObj r:id="rId11" imgW="367665" imgH="405765" progId="Equation.3">
                    <p:embed/>
                    <p:pic>
                      <p:nvPicPr>
                        <p:cNvPr id="0" name="图片 100702"/>
                        <p:cNvPicPr/>
                        <p:nvPr/>
                      </p:nvPicPr>
                      <p:blipFill>
                        <a:blip r:embed="rId12">
                          <a:clrChange>
                            <a:clrFrom>
                              <a:srgbClr val="000000"/>
                            </a:clrFrom>
                            <a:clrTo>
                              <a:srgbClr val="006600"/>
                            </a:clrTo>
                          </a:clrChange>
                        </a:blip>
                        <a:stretch>
                          <a:fillRect/>
                        </a:stretch>
                      </p:blipFill>
                      <p:spPr>
                        <a:xfrm>
                          <a:off x="3673" y="1329"/>
                          <a:ext cx="181" cy="189"/>
                        </a:xfrm>
                        <a:prstGeom prst="rect">
                          <a:avLst/>
                        </a:prstGeom>
                        <a:noFill/>
                        <a:ln w="38100">
                          <a:noFill/>
                          <a:miter/>
                        </a:ln>
                      </p:spPr>
                    </p:pic>
                  </p:oleObj>
                </mc:Fallback>
              </mc:AlternateContent>
            </a:graphicData>
          </a:graphic>
        </p:graphicFrame>
        <p:graphicFrame>
          <p:nvGraphicFramePr>
            <p:cNvPr id="204849" name="对象 204848"/>
            <p:cNvGraphicFramePr/>
            <p:nvPr/>
          </p:nvGraphicFramePr>
          <p:xfrm>
            <a:off x="3674" y="1748"/>
            <a:ext cx="180" cy="189"/>
          </p:xfrm>
          <a:graphic>
            <a:graphicData uri="http://schemas.openxmlformats.org/presentationml/2006/ole">
              <mc:AlternateContent xmlns:mc="http://schemas.openxmlformats.org/markup-compatibility/2006">
                <mc:Choice xmlns:v="urn:schemas-microsoft-com:vml" Requires="v">
                  <p:oleObj spid="_x0000_s100798" r:id="rId13" imgW="367665" imgH="405765" progId="Equation.3">
                    <p:embed/>
                  </p:oleObj>
                </mc:Choice>
                <mc:Fallback>
                  <p:oleObj r:id="rId13" imgW="367665" imgH="405765" progId="Equation.3">
                    <p:embed/>
                    <p:pic>
                      <p:nvPicPr>
                        <p:cNvPr id="0" name="图片 100703"/>
                        <p:cNvPicPr/>
                        <p:nvPr/>
                      </p:nvPicPr>
                      <p:blipFill>
                        <a:blip r:embed="rId14">
                          <a:clrChange>
                            <a:clrFrom>
                              <a:srgbClr val="000000"/>
                            </a:clrFrom>
                            <a:clrTo>
                              <a:srgbClr val="FF0066"/>
                            </a:clrTo>
                          </a:clrChange>
                        </a:blip>
                        <a:stretch>
                          <a:fillRect/>
                        </a:stretch>
                      </p:blipFill>
                      <p:spPr>
                        <a:xfrm>
                          <a:off x="3674" y="1748"/>
                          <a:ext cx="180" cy="189"/>
                        </a:xfrm>
                        <a:prstGeom prst="rect">
                          <a:avLst/>
                        </a:prstGeom>
                        <a:noFill/>
                        <a:ln w="38100">
                          <a:noFill/>
                          <a:miter/>
                        </a:ln>
                      </p:spPr>
                    </p:pic>
                  </p:oleObj>
                </mc:Fallback>
              </mc:AlternateContent>
            </a:graphicData>
          </a:graphic>
        </p:graphicFrame>
        <p:sp>
          <p:nvSpPr>
            <p:cNvPr id="204850" name="直接连接符 204849"/>
            <p:cNvSpPr/>
            <p:nvPr/>
          </p:nvSpPr>
          <p:spPr>
            <a:xfrm rot="5400000" flipV="1">
              <a:off x="2823" y="1008"/>
              <a:ext cx="738" cy="1"/>
            </a:xfrm>
            <a:prstGeom prst="line">
              <a:avLst/>
            </a:prstGeom>
            <a:ln w="28575" cap="flat" cmpd="sng">
              <a:solidFill>
                <a:srgbClr val="0033CC"/>
              </a:solidFill>
              <a:prstDash val="solid"/>
              <a:headEnd type="none" w="med" len="med"/>
              <a:tailEnd type="stealth" w="med" len="lg"/>
            </a:ln>
          </p:spPr>
        </p:sp>
        <p:sp>
          <p:nvSpPr>
            <p:cNvPr id="204851" name="直接连接符 204850"/>
            <p:cNvSpPr/>
            <p:nvPr/>
          </p:nvSpPr>
          <p:spPr>
            <a:xfrm rot="5400000" flipV="1">
              <a:off x="3047" y="1762"/>
              <a:ext cx="319" cy="1"/>
            </a:xfrm>
            <a:prstGeom prst="line">
              <a:avLst/>
            </a:prstGeom>
            <a:ln w="28575" cap="flat" cmpd="sng">
              <a:solidFill>
                <a:srgbClr val="0033CC"/>
              </a:solidFill>
              <a:prstDash val="solid"/>
              <a:headEnd type="none" w="med" len="med"/>
              <a:tailEnd type="stealth" w="med" len="lg"/>
            </a:ln>
          </p:spPr>
        </p:sp>
        <p:graphicFrame>
          <p:nvGraphicFramePr>
            <p:cNvPr id="204852" name="对象 204851"/>
            <p:cNvGraphicFramePr/>
            <p:nvPr/>
          </p:nvGraphicFramePr>
          <p:xfrm>
            <a:off x="3258" y="675"/>
            <a:ext cx="203" cy="197"/>
          </p:xfrm>
          <a:graphic>
            <a:graphicData uri="http://schemas.openxmlformats.org/presentationml/2006/ole">
              <mc:AlternateContent xmlns:mc="http://schemas.openxmlformats.org/markup-compatibility/2006">
                <mc:Choice xmlns:v="urn:schemas-microsoft-com:vml" Requires="v">
                  <p:oleObj spid="_x0000_s100799" r:id="rId15" imgW="393065" imgH="405765" progId="Equation.3">
                    <p:embed/>
                  </p:oleObj>
                </mc:Choice>
                <mc:Fallback>
                  <p:oleObj r:id="rId15" imgW="393065" imgH="405765" progId="Equation.3">
                    <p:embed/>
                    <p:pic>
                      <p:nvPicPr>
                        <p:cNvPr id="0" name="图片 100704"/>
                        <p:cNvPicPr/>
                        <p:nvPr/>
                      </p:nvPicPr>
                      <p:blipFill>
                        <a:blip r:embed="rId16">
                          <a:clrChange>
                            <a:clrFrom>
                              <a:srgbClr val="000000"/>
                            </a:clrFrom>
                            <a:clrTo>
                              <a:srgbClr val="CC0066"/>
                            </a:clrTo>
                          </a:clrChange>
                        </a:blip>
                        <a:stretch>
                          <a:fillRect/>
                        </a:stretch>
                      </p:blipFill>
                      <p:spPr>
                        <a:xfrm>
                          <a:off x="3258" y="675"/>
                          <a:ext cx="203" cy="197"/>
                        </a:xfrm>
                        <a:prstGeom prst="rect">
                          <a:avLst/>
                        </a:prstGeom>
                        <a:noFill/>
                        <a:ln w="38100">
                          <a:noFill/>
                          <a:miter/>
                        </a:ln>
                      </p:spPr>
                    </p:pic>
                  </p:oleObj>
                </mc:Fallback>
              </mc:AlternateContent>
            </a:graphicData>
          </a:graphic>
        </p:graphicFrame>
        <p:graphicFrame>
          <p:nvGraphicFramePr>
            <p:cNvPr id="204853" name="对象 204852"/>
            <p:cNvGraphicFramePr/>
            <p:nvPr/>
          </p:nvGraphicFramePr>
          <p:xfrm>
            <a:off x="3281" y="1728"/>
            <a:ext cx="209" cy="198"/>
          </p:xfrm>
          <a:graphic>
            <a:graphicData uri="http://schemas.openxmlformats.org/presentationml/2006/ole">
              <mc:AlternateContent xmlns:mc="http://schemas.openxmlformats.org/markup-compatibility/2006">
                <mc:Choice xmlns:v="urn:schemas-microsoft-com:vml" Requires="v">
                  <p:oleObj spid="_x0000_s100800" r:id="rId17" imgW="405765" imgH="405765" progId="Equation.3">
                    <p:embed/>
                  </p:oleObj>
                </mc:Choice>
                <mc:Fallback>
                  <p:oleObj r:id="rId17" imgW="405765" imgH="405765" progId="Equation.3">
                    <p:embed/>
                    <p:pic>
                      <p:nvPicPr>
                        <p:cNvPr id="0" name="图片 100705"/>
                        <p:cNvPicPr/>
                        <p:nvPr/>
                      </p:nvPicPr>
                      <p:blipFill>
                        <a:blip r:embed="rId18">
                          <a:clrChange>
                            <a:clrFrom>
                              <a:srgbClr val="000000"/>
                            </a:clrFrom>
                            <a:clrTo>
                              <a:srgbClr val="CC0066"/>
                            </a:clrTo>
                          </a:clrChange>
                        </a:blip>
                        <a:stretch>
                          <a:fillRect/>
                        </a:stretch>
                      </p:blipFill>
                      <p:spPr>
                        <a:xfrm>
                          <a:off x="3281" y="1728"/>
                          <a:ext cx="209" cy="198"/>
                        </a:xfrm>
                        <a:prstGeom prst="rect">
                          <a:avLst/>
                        </a:prstGeom>
                        <a:noFill/>
                        <a:ln w="38100">
                          <a:noFill/>
                          <a:miter/>
                        </a:ln>
                      </p:spPr>
                    </p:pic>
                  </p:oleObj>
                </mc:Fallback>
              </mc:AlternateContent>
            </a:graphicData>
          </a:graphic>
        </p:graphicFrame>
        <p:sp>
          <p:nvSpPr>
            <p:cNvPr id="204854" name="文本框 204853"/>
            <p:cNvSpPr txBox="1"/>
            <p:nvPr/>
          </p:nvSpPr>
          <p:spPr>
            <a:xfrm>
              <a:off x="2439" y="875"/>
              <a:ext cx="139" cy="230"/>
            </a:xfrm>
            <a:prstGeom prst="rect">
              <a:avLst/>
            </a:prstGeom>
            <a:noFill/>
            <a:ln w="28575">
              <a:noFill/>
            </a:ln>
          </p:spPr>
          <p:txBody>
            <a:bodyPr wrap="none" lIns="0" tIns="0" rIns="0" bIns="0" anchor="ctr" anchorCtr="0">
              <a:spAutoFit/>
            </a:bodyPr>
            <a:lstStyle/>
            <a:p>
              <a:pPr algn="ctr"/>
              <a:r>
                <a:rPr lang="en-US" altLang="zh-CN" b="1">
                  <a:latin typeface="宋体" panose="02010600030101010101" pitchFamily="2" charset="-122"/>
                </a:rPr>
                <a:t>N</a:t>
              </a:r>
            </a:p>
          </p:txBody>
        </p:sp>
      </p:grpSp>
      <p:sp>
        <p:nvSpPr>
          <p:cNvPr id="204855" name="直接连接符 204854"/>
          <p:cNvSpPr/>
          <p:nvPr/>
        </p:nvSpPr>
        <p:spPr>
          <a:xfrm flipV="1">
            <a:off x="8575675" y="2581722"/>
            <a:ext cx="0" cy="269875"/>
          </a:xfrm>
          <a:prstGeom prst="line">
            <a:avLst/>
          </a:prstGeom>
          <a:ln w="28575" cap="flat" cmpd="sng">
            <a:solidFill>
              <a:schemeClr val="accent2"/>
            </a:solidFill>
            <a:prstDash val="solid"/>
            <a:headEnd type="none" w="med" len="med"/>
            <a:tailEnd type="none" w="med" len="med"/>
          </a:ln>
        </p:spPr>
      </p:sp>
      <p:sp>
        <p:nvSpPr>
          <p:cNvPr id="204856" name="矩形 204855"/>
          <p:cNvSpPr/>
          <p:nvPr/>
        </p:nvSpPr>
        <p:spPr>
          <a:xfrm>
            <a:off x="376237" y="525541"/>
            <a:ext cx="3097213" cy="549275"/>
          </a:xfrm>
          <a:prstGeom prst="rect">
            <a:avLst/>
          </a:prstGeom>
          <a:solidFill>
            <a:srgbClr val="FFFF00"/>
          </a:solidFill>
          <a:ln w="9525">
            <a:noFill/>
          </a:ln>
        </p:spPr>
        <p:txBody>
          <a:bodyPr lIns="0" tIns="0" rIns="0" bIns="0">
            <a:spAutoFit/>
          </a:bodyPr>
          <a:lstStyle/>
          <a:p>
            <a:r>
              <a:rPr lang="zh-CN" altLang="en-US" sz="3200" b="1" dirty="0">
                <a:solidFill>
                  <a:srgbClr val="FF0066"/>
                </a:solidFill>
                <a:effectLst>
                  <a:outerShdw blurRad="38100" dist="38100" dir="2700000">
                    <a:srgbClr val="000000"/>
                  </a:outerShdw>
                </a:effectLst>
                <a:latin typeface="Times New Roman" panose="02020603050405020304" pitchFamily="18" charset="0"/>
              </a:rPr>
              <a:t>二、</a:t>
            </a:r>
            <a:r>
              <a:rPr lang="en-US" altLang="zh-CN" sz="3600" b="1">
                <a:solidFill>
                  <a:srgbClr val="FF0066"/>
                </a:solidFill>
                <a:effectLst>
                  <a:outerShdw blurRad="38100" dist="38100" dir="2700000">
                    <a:srgbClr val="000000"/>
                  </a:outerShdw>
                </a:effectLst>
                <a:latin typeface="Times New Roman" panose="02020603050405020304" pitchFamily="18" charset="0"/>
                <a:cs typeface="Times New Roman" panose="02020603050405020304" pitchFamily="18" charset="0"/>
              </a:rPr>
              <a:t>Δ </a:t>
            </a:r>
            <a:r>
              <a:rPr lang="zh-CN" altLang="en-US" sz="3600" b="1" dirty="0">
                <a:solidFill>
                  <a:srgbClr val="FF0066"/>
                </a:solidFill>
                <a:effectLst>
                  <a:outerShdw blurRad="38100" dist="38100" dir="2700000">
                    <a:srgbClr val="000000"/>
                  </a:outerShdw>
                </a:effectLst>
                <a:latin typeface="Times New Roman" panose="02020603050405020304" pitchFamily="18" charset="0"/>
                <a:ea typeface="楷体_GB2312" pitchFamily="49" charset="-122"/>
              </a:rPr>
              <a:t>形联接</a:t>
            </a:r>
          </a:p>
        </p:txBody>
      </p:sp>
      <p:grpSp>
        <p:nvGrpSpPr>
          <p:cNvPr id="204857" name="组合 204856"/>
          <p:cNvGrpSpPr/>
          <p:nvPr/>
        </p:nvGrpSpPr>
        <p:grpSpPr>
          <a:xfrm>
            <a:off x="7200900" y="1210122"/>
            <a:ext cx="1371600" cy="1466850"/>
            <a:chOff x="996" y="2400"/>
            <a:chExt cx="864" cy="912"/>
          </a:xfrm>
        </p:grpSpPr>
        <p:sp>
          <p:nvSpPr>
            <p:cNvPr id="204858" name="流程图: 摘录 204857"/>
            <p:cNvSpPr/>
            <p:nvPr/>
          </p:nvSpPr>
          <p:spPr>
            <a:xfrm>
              <a:off x="996" y="2400"/>
              <a:ext cx="864" cy="864"/>
            </a:xfrm>
            <a:prstGeom prst="flowChartExtract">
              <a:avLst/>
            </a:prstGeom>
            <a:noFill/>
            <a:ln w="25400" cap="flat" cmpd="sng">
              <a:solidFill>
                <a:schemeClr val="accent2"/>
              </a:solidFill>
              <a:prstDash val="solid"/>
              <a:miter/>
              <a:headEnd type="none" w="med" len="med"/>
              <a:tailEnd type="none" w="med" len="lg"/>
            </a:ln>
          </p:spPr>
          <p:txBody>
            <a:bodyPr/>
            <a:lstStyle/>
            <a:p>
              <a:endParaRPr lang="zh-CN" altLang="en-US"/>
            </a:p>
          </p:txBody>
        </p:sp>
        <p:sp>
          <p:nvSpPr>
            <p:cNvPr id="204859" name="矩形 204858"/>
            <p:cNvSpPr/>
            <p:nvPr/>
          </p:nvSpPr>
          <p:spPr>
            <a:xfrm rot="17984209" flipH="1">
              <a:off x="1087" y="2835"/>
              <a:ext cx="245" cy="99"/>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204860" name="矩形 204859"/>
            <p:cNvSpPr/>
            <p:nvPr/>
          </p:nvSpPr>
          <p:spPr>
            <a:xfrm rot="-17725408">
              <a:off x="1549" y="2821"/>
              <a:ext cx="232" cy="100"/>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204861" name="矩形 204860"/>
            <p:cNvSpPr/>
            <p:nvPr/>
          </p:nvSpPr>
          <p:spPr>
            <a:xfrm rot="-21600000">
              <a:off x="1296" y="3216"/>
              <a:ext cx="252"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sp>
        <p:nvSpPr>
          <p:cNvPr id="204862" name="直接连接符 204861"/>
          <p:cNvSpPr/>
          <p:nvPr/>
        </p:nvSpPr>
        <p:spPr>
          <a:xfrm rot="18346692">
            <a:off x="7142163" y="1835597"/>
            <a:ext cx="506412" cy="1588"/>
          </a:xfrm>
          <a:prstGeom prst="line">
            <a:avLst/>
          </a:prstGeom>
          <a:ln w="28575" cap="flat" cmpd="sng">
            <a:solidFill>
              <a:srgbClr val="FF0066"/>
            </a:solidFill>
            <a:prstDash val="solid"/>
            <a:headEnd type="none" w="med" len="med"/>
            <a:tailEnd type="stealth" w="med" len="lg"/>
          </a:ln>
        </p:spPr>
      </p:sp>
      <p:sp>
        <p:nvSpPr>
          <p:cNvPr id="204863" name="直接连接符 204862"/>
          <p:cNvSpPr/>
          <p:nvPr/>
        </p:nvSpPr>
        <p:spPr>
          <a:xfrm rot="3709043">
            <a:off x="8197850" y="1838772"/>
            <a:ext cx="411163" cy="19050"/>
          </a:xfrm>
          <a:prstGeom prst="line">
            <a:avLst/>
          </a:prstGeom>
          <a:ln w="28575" cap="flat" cmpd="sng">
            <a:solidFill>
              <a:srgbClr val="FF0066"/>
            </a:solidFill>
            <a:prstDash val="solid"/>
            <a:headEnd type="none" w="med" len="med"/>
            <a:tailEnd type="stealth" w="med" len="lg"/>
          </a:ln>
        </p:spPr>
      </p:sp>
      <p:sp>
        <p:nvSpPr>
          <p:cNvPr id="204864" name="直接连接符 204863"/>
          <p:cNvSpPr/>
          <p:nvPr/>
        </p:nvSpPr>
        <p:spPr>
          <a:xfrm rot="10800000">
            <a:off x="7618413" y="2749997"/>
            <a:ext cx="506412" cy="1588"/>
          </a:xfrm>
          <a:prstGeom prst="line">
            <a:avLst/>
          </a:prstGeom>
          <a:ln w="28575" cap="flat" cmpd="sng">
            <a:solidFill>
              <a:srgbClr val="FF0066"/>
            </a:solidFill>
            <a:prstDash val="solid"/>
            <a:headEnd type="none" w="med" len="med"/>
            <a:tailEnd type="stealth" w="med" len="lg"/>
          </a:ln>
        </p:spPr>
      </p:sp>
      <p:graphicFrame>
        <p:nvGraphicFramePr>
          <p:cNvPr id="204865" name="对象 204864"/>
          <p:cNvGraphicFramePr/>
          <p:nvPr>
            <p:extLst>
              <p:ext uri="{D42A27DB-BD31-4B8C-83A1-F6EECF244321}">
                <p14:modId xmlns:p14="http://schemas.microsoft.com/office/powerpoint/2010/main" val="2631054324"/>
              </p:ext>
            </p:extLst>
          </p:nvPr>
        </p:nvGraphicFramePr>
        <p:xfrm>
          <a:off x="8428038" y="1519685"/>
          <a:ext cx="254000" cy="360362"/>
        </p:xfrm>
        <a:graphic>
          <a:graphicData uri="http://schemas.openxmlformats.org/presentationml/2006/ole">
            <mc:AlternateContent xmlns:mc="http://schemas.openxmlformats.org/markup-compatibility/2006">
              <mc:Choice xmlns:v="urn:schemas-microsoft-com:vml" Requires="v">
                <p:oleObj spid="_x0000_s100801" r:id="rId19" imgW="317500" imgH="405765" progId="Equation.3">
                  <p:embed/>
                </p:oleObj>
              </mc:Choice>
              <mc:Fallback>
                <p:oleObj r:id="rId19" imgW="317500" imgH="405765" progId="Equation.3">
                  <p:embed/>
                  <p:pic>
                    <p:nvPicPr>
                      <p:cNvPr id="0" name="图片 100706"/>
                      <p:cNvPicPr/>
                      <p:nvPr/>
                    </p:nvPicPr>
                    <p:blipFill>
                      <a:blip r:embed="rId20"/>
                      <a:stretch>
                        <a:fillRect/>
                      </a:stretch>
                    </p:blipFill>
                    <p:spPr>
                      <a:xfrm>
                        <a:off x="8428038" y="1519685"/>
                        <a:ext cx="254000" cy="360362"/>
                      </a:xfrm>
                      <a:prstGeom prst="rect">
                        <a:avLst/>
                      </a:prstGeom>
                      <a:noFill/>
                      <a:ln w="38100">
                        <a:noFill/>
                        <a:miter/>
                      </a:ln>
                    </p:spPr>
                  </p:pic>
                </p:oleObj>
              </mc:Fallback>
            </mc:AlternateContent>
          </a:graphicData>
        </a:graphic>
      </p:graphicFrame>
      <p:graphicFrame>
        <p:nvGraphicFramePr>
          <p:cNvPr id="204866" name="对象 204865"/>
          <p:cNvGraphicFramePr/>
          <p:nvPr>
            <p:extLst>
              <p:ext uri="{D42A27DB-BD31-4B8C-83A1-F6EECF244321}">
                <p14:modId xmlns:p14="http://schemas.microsoft.com/office/powerpoint/2010/main" val="1451538988"/>
              </p:ext>
            </p:extLst>
          </p:nvPr>
        </p:nvGraphicFramePr>
        <p:xfrm>
          <a:off x="7756525" y="2815085"/>
          <a:ext cx="263525" cy="360362"/>
        </p:xfrm>
        <a:graphic>
          <a:graphicData uri="http://schemas.openxmlformats.org/presentationml/2006/ole">
            <mc:AlternateContent xmlns:mc="http://schemas.openxmlformats.org/markup-compatibility/2006">
              <mc:Choice xmlns:v="urn:schemas-microsoft-com:vml" Requires="v">
                <p:oleObj spid="_x0000_s100802" r:id="rId21" imgW="330200" imgH="405765" progId="Equation.3">
                  <p:embed/>
                </p:oleObj>
              </mc:Choice>
              <mc:Fallback>
                <p:oleObj r:id="rId21" imgW="330200" imgH="405765" progId="Equation.3">
                  <p:embed/>
                  <p:pic>
                    <p:nvPicPr>
                      <p:cNvPr id="0" name="图片 100707"/>
                      <p:cNvPicPr/>
                      <p:nvPr/>
                    </p:nvPicPr>
                    <p:blipFill>
                      <a:blip r:embed="rId22"/>
                      <a:stretch>
                        <a:fillRect/>
                      </a:stretch>
                    </p:blipFill>
                    <p:spPr>
                      <a:xfrm>
                        <a:off x="7756525" y="2815085"/>
                        <a:ext cx="263525" cy="360362"/>
                      </a:xfrm>
                      <a:prstGeom prst="rect">
                        <a:avLst/>
                      </a:prstGeom>
                      <a:noFill/>
                      <a:ln w="38100">
                        <a:noFill/>
                        <a:miter/>
                      </a:ln>
                    </p:spPr>
                  </p:pic>
                </p:oleObj>
              </mc:Fallback>
            </mc:AlternateContent>
          </a:graphicData>
        </a:graphic>
      </p:graphicFrame>
      <p:graphicFrame>
        <p:nvGraphicFramePr>
          <p:cNvPr id="204867" name="对象 204866"/>
          <p:cNvGraphicFramePr/>
          <p:nvPr>
            <p:extLst>
              <p:ext uri="{D42A27DB-BD31-4B8C-83A1-F6EECF244321}">
                <p14:modId xmlns:p14="http://schemas.microsoft.com/office/powerpoint/2010/main" val="2451872821"/>
              </p:ext>
            </p:extLst>
          </p:nvPr>
        </p:nvGraphicFramePr>
        <p:xfrm>
          <a:off x="6956425" y="1633985"/>
          <a:ext cx="265113" cy="360362"/>
        </p:xfrm>
        <a:graphic>
          <a:graphicData uri="http://schemas.openxmlformats.org/presentationml/2006/ole">
            <mc:AlternateContent xmlns:mc="http://schemas.openxmlformats.org/markup-compatibility/2006">
              <mc:Choice xmlns:v="urn:schemas-microsoft-com:vml" Requires="v">
                <p:oleObj spid="_x0000_s100803" r:id="rId23" imgW="330200" imgH="405765" progId="Equation.3">
                  <p:embed/>
                </p:oleObj>
              </mc:Choice>
              <mc:Fallback>
                <p:oleObj r:id="rId23" imgW="330200" imgH="405765" progId="Equation.3">
                  <p:embed/>
                  <p:pic>
                    <p:nvPicPr>
                      <p:cNvPr id="0" name="图片 100708"/>
                      <p:cNvPicPr/>
                      <p:nvPr/>
                    </p:nvPicPr>
                    <p:blipFill>
                      <a:blip r:embed="rId24"/>
                      <a:stretch>
                        <a:fillRect/>
                      </a:stretch>
                    </p:blipFill>
                    <p:spPr>
                      <a:xfrm>
                        <a:off x="6956425" y="1633985"/>
                        <a:ext cx="265113" cy="360362"/>
                      </a:xfrm>
                      <a:prstGeom prst="rect">
                        <a:avLst/>
                      </a:prstGeom>
                      <a:noFill/>
                      <a:ln w="38100">
                        <a:noFill/>
                        <a:miter/>
                      </a:ln>
                    </p:spPr>
                  </p:pic>
                </p:oleObj>
              </mc:Fallback>
            </mc:AlternateContent>
          </a:graphicData>
        </a:graphic>
      </p:graphicFrame>
      <p:sp>
        <p:nvSpPr>
          <p:cNvPr id="204868" name="文本框 204867"/>
          <p:cNvSpPr txBox="1"/>
          <p:nvPr/>
        </p:nvSpPr>
        <p:spPr>
          <a:xfrm>
            <a:off x="323850" y="1606997"/>
            <a:ext cx="3470275" cy="427038"/>
          </a:xfrm>
          <a:prstGeom prst="rect">
            <a:avLst/>
          </a:prstGeom>
          <a:noFill/>
          <a:ln w="25400">
            <a:noFill/>
          </a:ln>
        </p:spPr>
        <p:txBody>
          <a:bodyPr lIns="0" tIns="0" rIns="0" bIns="0" anchor="ctr" anchorCtr="0">
            <a:spAutoFit/>
          </a:bodyPr>
          <a:lstStyle/>
          <a:p>
            <a:pPr eaLnBrk="0" hangingPunct="0"/>
            <a:r>
              <a:rPr lang="zh-CN" altLang="en-US" sz="2800" b="1" dirty="0">
                <a:solidFill>
                  <a:schemeClr val="accent2"/>
                </a:solidFill>
                <a:latin typeface="Times New Roman" panose="02020603050405020304" pitchFamily="18" charset="0"/>
              </a:rPr>
              <a:t>每相负载中的电流为</a:t>
            </a:r>
            <a:r>
              <a:rPr lang="en-US" altLang="zh-CN" sz="2800" b="1">
                <a:solidFill>
                  <a:schemeClr val="accent2"/>
                </a:solidFill>
                <a:latin typeface="Times New Roman" panose="02020603050405020304" pitchFamily="18" charset="0"/>
              </a:rPr>
              <a:t>:</a:t>
            </a:r>
          </a:p>
        </p:txBody>
      </p:sp>
      <p:graphicFrame>
        <p:nvGraphicFramePr>
          <p:cNvPr id="204869" name="对象 204868"/>
          <p:cNvGraphicFramePr/>
          <p:nvPr>
            <p:extLst>
              <p:ext uri="{D42A27DB-BD31-4B8C-83A1-F6EECF244321}">
                <p14:modId xmlns:p14="http://schemas.microsoft.com/office/powerpoint/2010/main" val="3553941325"/>
              </p:ext>
            </p:extLst>
          </p:nvPr>
        </p:nvGraphicFramePr>
        <p:xfrm>
          <a:off x="349250" y="2218185"/>
          <a:ext cx="1244600" cy="876300"/>
        </p:xfrm>
        <a:graphic>
          <a:graphicData uri="http://schemas.openxmlformats.org/presentationml/2006/ole">
            <mc:AlternateContent xmlns:mc="http://schemas.openxmlformats.org/markup-compatibility/2006">
              <mc:Choice xmlns:v="urn:schemas-microsoft-com:vml" Requires="v">
                <p:oleObj spid="_x0000_s100804" r:id="rId25" imgW="1244600" imgH="876300" progId="Equation.3">
                  <p:embed/>
                </p:oleObj>
              </mc:Choice>
              <mc:Fallback>
                <p:oleObj r:id="rId25" imgW="1244600" imgH="876300" progId="Equation.3">
                  <p:embed/>
                  <p:pic>
                    <p:nvPicPr>
                      <p:cNvPr id="0" name="图片 100709"/>
                      <p:cNvPicPr/>
                      <p:nvPr/>
                    </p:nvPicPr>
                    <p:blipFill>
                      <a:blip r:embed="rId26"/>
                      <a:stretch>
                        <a:fillRect/>
                      </a:stretch>
                    </p:blipFill>
                    <p:spPr>
                      <a:xfrm>
                        <a:off x="349250" y="2218185"/>
                        <a:ext cx="1244600" cy="876300"/>
                      </a:xfrm>
                      <a:prstGeom prst="rect">
                        <a:avLst/>
                      </a:prstGeom>
                      <a:noFill/>
                      <a:ln w="38100">
                        <a:noFill/>
                        <a:miter/>
                      </a:ln>
                    </p:spPr>
                  </p:pic>
                </p:oleObj>
              </mc:Fallback>
            </mc:AlternateContent>
          </a:graphicData>
        </a:graphic>
      </p:graphicFrame>
      <p:graphicFrame>
        <p:nvGraphicFramePr>
          <p:cNvPr id="204870" name="对象 204869"/>
          <p:cNvGraphicFramePr/>
          <p:nvPr>
            <p:extLst>
              <p:ext uri="{D42A27DB-BD31-4B8C-83A1-F6EECF244321}">
                <p14:modId xmlns:p14="http://schemas.microsoft.com/office/powerpoint/2010/main" val="3923503552"/>
              </p:ext>
            </p:extLst>
          </p:nvPr>
        </p:nvGraphicFramePr>
        <p:xfrm>
          <a:off x="1803400" y="2180085"/>
          <a:ext cx="1270000" cy="876300"/>
        </p:xfrm>
        <a:graphic>
          <a:graphicData uri="http://schemas.openxmlformats.org/presentationml/2006/ole">
            <mc:AlternateContent xmlns:mc="http://schemas.openxmlformats.org/markup-compatibility/2006">
              <mc:Choice xmlns:v="urn:schemas-microsoft-com:vml" Requires="v">
                <p:oleObj spid="_x0000_s100805" r:id="rId27" imgW="1269365" imgH="875665" progId="Equation.3">
                  <p:embed/>
                </p:oleObj>
              </mc:Choice>
              <mc:Fallback>
                <p:oleObj r:id="rId27" imgW="1269365" imgH="875665" progId="Equation.3">
                  <p:embed/>
                  <p:pic>
                    <p:nvPicPr>
                      <p:cNvPr id="0" name="图片 100710"/>
                      <p:cNvPicPr/>
                      <p:nvPr/>
                    </p:nvPicPr>
                    <p:blipFill>
                      <a:blip r:embed="rId28"/>
                      <a:stretch>
                        <a:fillRect/>
                      </a:stretch>
                    </p:blipFill>
                    <p:spPr>
                      <a:xfrm>
                        <a:off x="1803400" y="2180085"/>
                        <a:ext cx="1270000" cy="876300"/>
                      </a:xfrm>
                      <a:prstGeom prst="rect">
                        <a:avLst/>
                      </a:prstGeom>
                      <a:noFill/>
                      <a:ln w="38100">
                        <a:noFill/>
                        <a:miter/>
                      </a:ln>
                    </p:spPr>
                  </p:pic>
                </p:oleObj>
              </mc:Fallback>
            </mc:AlternateContent>
          </a:graphicData>
        </a:graphic>
      </p:graphicFrame>
      <p:graphicFrame>
        <p:nvGraphicFramePr>
          <p:cNvPr id="204871" name="对象 204870"/>
          <p:cNvGraphicFramePr/>
          <p:nvPr>
            <p:extLst>
              <p:ext uri="{D42A27DB-BD31-4B8C-83A1-F6EECF244321}">
                <p14:modId xmlns:p14="http://schemas.microsoft.com/office/powerpoint/2010/main" val="2564319096"/>
              </p:ext>
            </p:extLst>
          </p:nvPr>
        </p:nvGraphicFramePr>
        <p:xfrm>
          <a:off x="342900" y="2980185"/>
          <a:ext cx="1257300" cy="876300"/>
        </p:xfrm>
        <a:graphic>
          <a:graphicData uri="http://schemas.openxmlformats.org/presentationml/2006/ole">
            <mc:AlternateContent xmlns:mc="http://schemas.openxmlformats.org/markup-compatibility/2006">
              <mc:Choice xmlns:v="urn:schemas-microsoft-com:vml" Requires="v">
                <p:oleObj spid="_x0000_s100806" r:id="rId29" imgW="1257300" imgH="876300" progId="Equation.3">
                  <p:embed/>
                </p:oleObj>
              </mc:Choice>
              <mc:Fallback>
                <p:oleObj r:id="rId29" imgW="1257300" imgH="876300" progId="Equation.3">
                  <p:embed/>
                  <p:pic>
                    <p:nvPicPr>
                      <p:cNvPr id="0" name="图片 100711"/>
                      <p:cNvPicPr/>
                      <p:nvPr/>
                    </p:nvPicPr>
                    <p:blipFill>
                      <a:blip r:embed="rId30"/>
                      <a:stretch>
                        <a:fillRect/>
                      </a:stretch>
                    </p:blipFill>
                    <p:spPr>
                      <a:xfrm>
                        <a:off x="342900" y="2980185"/>
                        <a:ext cx="1257300" cy="876300"/>
                      </a:xfrm>
                      <a:prstGeom prst="rect">
                        <a:avLst/>
                      </a:prstGeom>
                      <a:noFill/>
                      <a:ln w="38100">
                        <a:noFill/>
                        <a:miter/>
                      </a:ln>
                    </p:spPr>
                  </p:pic>
                </p:oleObj>
              </mc:Fallback>
            </mc:AlternateContent>
          </a:graphicData>
        </a:graphic>
      </p:graphicFrame>
      <p:sp>
        <p:nvSpPr>
          <p:cNvPr id="204872" name="文本框 204871"/>
          <p:cNvSpPr txBox="1"/>
          <p:nvPr/>
        </p:nvSpPr>
        <p:spPr>
          <a:xfrm>
            <a:off x="247650" y="3845372"/>
            <a:ext cx="2184400" cy="427038"/>
          </a:xfrm>
          <a:prstGeom prst="rect">
            <a:avLst/>
          </a:prstGeom>
          <a:noFill/>
          <a:ln w="25400">
            <a:noFill/>
          </a:ln>
        </p:spPr>
        <p:txBody>
          <a:bodyPr lIns="0" tIns="0" rIns="0" bIns="0" anchor="ctr" anchorCtr="0">
            <a:spAutoFit/>
          </a:bodyPr>
          <a:lstStyle/>
          <a:p>
            <a:pPr eaLnBrk="0" hangingPunct="0"/>
            <a:r>
              <a:rPr lang="zh-CN" altLang="en-US" sz="2800" b="1" dirty="0">
                <a:solidFill>
                  <a:schemeClr val="accent2"/>
                </a:solidFill>
                <a:latin typeface="Times New Roman" panose="02020603050405020304" pitchFamily="18" charset="0"/>
              </a:rPr>
              <a:t>各线电流为</a:t>
            </a:r>
            <a:r>
              <a:rPr lang="en-US" altLang="zh-CN" sz="2800" b="1">
                <a:solidFill>
                  <a:schemeClr val="accent2"/>
                </a:solidFill>
                <a:latin typeface="Times New Roman" panose="02020603050405020304" pitchFamily="18" charset="0"/>
              </a:rPr>
              <a:t>:</a:t>
            </a:r>
          </a:p>
        </p:txBody>
      </p:sp>
      <p:graphicFrame>
        <p:nvGraphicFramePr>
          <p:cNvPr id="204873" name="对象 204872"/>
          <p:cNvGraphicFramePr/>
          <p:nvPr>
            <p:extLst>
              <p:ext uri="{D42A27DB-BD31-4B8C-83A1-F6EECF244321}">
                <p14:modId xmlns:p14="http://schemas.microsoft.com/office/powerpoint/2010/main" val="1858910733"/>
              </p:ext>
            </p:extLst>
          </p:nvPr>
        </p:nvGraphicFramePr>
        <p:xfrm>
          <a:off x="2457450" y="3856485"/>
          <a:ext cx="1714500" cy="419100"/>
        </p:xfrm>
        <a:graphic>
          <a:graphicData uri="http://schemas.openxmlformats.org/presentationml/2006/ole">
            <mc:AlternateContent xmlns:mc="http://schemas.openxmlformats.org/markup-compatibility/2006">
              <mc:Choice xmlns:v="urn:schemas-microsoft-com:vml" Requires="v">
                <p:oleObj spid="_x0000_s100807" r:id="rId31" imgW="1714500" imgH="419100" progId="Equation.3">
                  <p:embed/>
                </p:oleObj>
              </mc:Choice>
              <mc:Fallback>
                <p:oleObj r:id="rId31" imgW="1714500" imgH="419100" progId="Equation.3">
                  <p:embed/>
                  <p:pic>
                    <p:nvPicPr>
                      <p:cNvPr id="0" name="图片 100712"/>
                      <p:cNvPicPr/>
                      <p:nvPr/>
                    </p:nvPicPr>
                    <p:blipFill>
                      <a:blip r:embed="rId32"/>
                      <a:stretch>
                        <a:fillRect/>
                      </a:stretch>
                    </p:blipFill>
                    <p:spPr>
                      <a:xfrm>
                        <a:off x="2457450" y="3856485"/>
                        <a:ext cx="1714500" cy="419100"/>
                      </a:xfrm>
                      <a:prstGeom prst="rect">
                        <a:avLst/>
                      </a:prstGeom>
                      <a:noFill/>
                      <a:ln w="38100">
                        <a:noFill/>
                        <a:miter/>
                      </a:ln>
                    </p:spPr>
                  </p:pic>
                </p:oleObj>
              </mc:Fallback>
            </mc:AlternateContent>
          </a:graphicData>
        </a:graphic>
      </p:graphicFrame>
      <p:graphicFrame>
        <p:nvGraphicFramePr>
          <p:cNvPr id="204874" name="对象 204873"/>
          <p:cNvGraphicFramePr/>
          <p:nvPr>
            <p:extLst>
              <p:ext uri="{D42A27DB-BD31-4B8C-83A1-F6EECF244321}">
                <p14:modId xmlns:p14="http://schemas.microsoft.com/office/powerpoint/2010/main" val="1336800444"/>
              </p:ext>
            </p:extLst>
          </p:nvPr>
        </p:nvGraphicFramePr>
        <p:xfrm>
          <a:off x="387350" y="4351785"/>
          <a:ext cx="1739900" cy="419100"/>
        </p:xfrm>
        <a:graphic>
          <a:graphicData uri="http://schemas.openxmlformats.org/presentationml/2006/ole">
            <mc:AlternateContent xmlns:mc="http://schemas.openxmlformats.org/markup-compatibility/2006">
              <mc:Choice xmlns:v="urn:schemas-microsoft-com:vml" Requires="v">
                <p:oleObj spid="_x0000_s100808" r:id="rId33" imgW="1739900" imgH="419100" progId="Equation.3">
                  <p:embed/>
                </p:oleObj>
              </mc:Choice>
              <mc:Fallback>
                <p:oleObj r:id="rId33" imgW="1739900" imgH="419100" progId="Equation.3">
                  <p:embed/>
                  <p:pic>
                    <p:nvPicPr>
                      <p:cNvPr id="0" name="图片 100713"/>
                      <p:cNvPicPr/>
                      <p:nvPr/>
                    </p:nvPicPr>
                    <p:blipFill>
                      <a:blip r:embed="rId34"/>
                      <a:stretch>
                        <a:fillRect/>
                      </a:stretch>
                    </p:blipFill>
                    <p:spPr>
                      <a:xfrm>
                        <a:off x="387350" y="4351785"/>
                        <a:ext cx="1739900" cy="419100"/>
                      </a:xfrm>
                      <a:prstGeom prst="rect">
                        <a:avLst/>
                      </a:prstGeom>
                      <a:noFill/>
                      <a:ln w="38100">
                        <a:noFill/>
                        <a:miter/>
                      </a:ln>
                    </p:spPr>
                  </p:pic>
                </p:oleObj>
              </mc:Fallback>
            </mc:AlternateContent>
          </a:graphicData>
        </a:graphic>
      </p:graphicFrame>
      <p:graphicFrame>
        <p:nvGraphicFramePr>
          <p:cNvPr id="204875" name="对象 204874"/>
          <p:cNvGraphicFramePr/>
          <p:nvPr>
            <p:extLst>
              <p:ext uri="{D42A27DB-BD31-4B8C-83A1-F6EECF244321}">
                <p14:modId xmlns:p14="http://schemas.microsoft.com/office/powerpoint/2010/main" val="2310126236"/>
              </p:ext>
            </p:extLst>
          </p:nvPr>
        </p:nvGraphicFramePr>
        <p:xfrm>
          <a:off x="2501900" y="4332735"/>
          <a:ext cx="1739900" cy="419100"/>
        </p:xfrm>
        <a:graphic>
          <a:graphicData uri="http://schemas.openxmlformats.org/presentationml/2006/ole">
            <mc:AlternateContent xmlns:mc="http://schemas.openxmlformats.org/markup-compatibility/2006">
              <mc:Choice xmlns:v="urn:schemas-microsoft-com:vml" Requires="v">
                <p:oleObj spid="_x0000_s100809" r:id="rId35" imgW="1739900" imgH="419100" progId="Equation.3">
                  <p:embed/>
                </p:oleObj>
              </mc:Choice>
              <mc:Fallback>
                <p:oleObj r:id="rId35" imgW="1739900" imgH="419100" progId="Equation.3">
                  <p:embed/>
                  <p:pic>
                    <p:nvPicPr>
                      <p:cNvPr id="0" name="图片 100714"/>
                      <p:cNvPicPr/>
                      <p:nvPr/>
                    </p:nvPicPr>
                    <p:blipFill>
                      <a:blip r:embed="rId36"/>
                      <a:stretch>
                        <a:fillRect/>
                      </a:stretch>
                    </p:blipFill>
                    <p:spPr>
                      <a:xfrm>
                        <a:off x="2501900" y="4332735"/>
                        <a:ext cx="1739900" cy="419100"/>
                      </a:xfrm>
                      <a:prstGeom prst="rect">
                        <a:avLst/>
                      </a:prstGeom>
                      <a:noFill/>
                      <a:ln w="38100">
                        <a:noFill/>
                        <a:miter/>
                      </a:ln>
                    </p:spPr>
                  </p:pic>
                </p:oleObj>
              </mc:Fallback>
            </mc:AlternateContent>
          </a:graphicData>
        </a:graphic>
      </p:graphicFrame>
      <p:sp>
        <p:nvSpPr>
          <p:cNvPr id="204876" name="文本框 204875"/>
          <p:cNvSpPr txBox="1"/>
          <p:nvPr/>
        </p:nvSpPr>
        <p:spPr>
          <a:xfrm>
            <a:off x="304800" y="4902647"/>
            <a:ext cx="2511425" cy="427038"/>
          </a:xfrm>
          <a:prstGeom prst="rect">
            <a:avLst/>
          </a:prstGeom>
          <a:noFill/>
          <a:ln w="25400">
            <a:noFill/>
          </a:ln>
        </p:spPr>
        <p:txBody>
          <a:bodyPr wrap="none" lIns="0" tIns="0" rIns="0" bIns="0" anchor="ctr" anchorCtr="0">
            <a:spAutoFit/>
          </a:bodyPr>
          <a:lstStyle/>
          <a:p>
            <a:pPr eaLnBrk="0" hangingPunct="0"/>
            <a:r>
              <a:rPr lang="zh-CN" altLang="en-US" sz="2800" b="1" dirty="0">
                <a:solidFill>
                  <a:srgbClr val="008000"/>
                </a:solidFill>
                <a:latin typeface="Times New Roman" panose="02020603050405020304" pitchFamily="18" charset="0"/>
              </a:rPr>
              <a:t>若负载对称，即</a:t>
            </a:r>
            <a:endParaRPr lang="zh-CN" altLang="en-US" sz="2800" b="1">
              <a:solidFill>
                <a:srgbClr val="008000"/>
              </a:solidFill>
              <a:latin typeface="Times New Roman" panose="02020603050405020304" pitchFamily="18" charset="0"/>
            </a:endParaRPr>
          </a:p>
        </p:txBody>
      </p:sp>
      <p:sp>
        <p:nvSpPr>
          <p:cNvPr id="204877" name="直接连接符 204876"/>
          <p:cNvSpPr/>
          <p:nvPr/>
        </p:nvSpPr>
        <p:spPr>
          <a:xfrm>
            <a:off x="7124700" y="5207447"/>
            <a:ext cx="990600" cy="1588"/>
          </a:xfrm>
          <a:prstGeom prst="line">
            <a:avLst/>
          </a:prstGeom>
          <a:ln w="38100" cap="flat" cmpd="sng">
            <a:solidFill>
              <a:schemeClr val="accent2"/>
            </a:solidFill>
            <a:prstDash val="solid"/>
            <a:headEnd type="none" w="med" len="med"/>
            <a:tailEnd type="stealth" w="med" len="lg"/>
          </a:ln>
        </p:spPr>
      </p:sp>
      <p:sp>
        <p:nvSpPr>
          <p:cNvPr id="204878" name="直接连接符 204877"/>
          <p:cNvSpPr/>
          <p:nvPr/>
        </p:nvSpPr>
        <p:spPr>
          <a:xfrm flipH="1">
            <a:off x="6667500" y="5207447"/>
            <a:ext cx="457200" cy="762000"/>
          </a:xfrm>
          <a:prstGeom prst="line">
            <a:avLst/>
          </a:prstGeom>
          <a:ln w="38100" cap="flat" cmpd="sng">
            <a:solidFill>
              <a:schemeClr val="accent2"/>
            </a:solidFill>
            <a:prstDash val="solid"/>
            <a:headEnd type="none" w="med" len="med"/>
            <a:tailEnd type="stealth" w="med" len="lg"/>
          </a:ln>
        </p:spPr>
      </p:sp>
      <p:sp>
        <p:nvSpPr>
          <p:cNvPr id="204879" name="直接连接符 204878"/>
          <p:cNvSpPr/>
          <p:nvPr/>
        </p:nvSpPr>
        <p:spPr>
          <a:xfrm rot="21133781" flipH="1" flipV="1">
            <a:off x="6686550" y="4369247"/>
            <a:ext cx="381000" cy="838200"/>
          </a:xfrm>
          <a:prstGeom prst="line">
            <a:avLst/>
          </a:prstGeom>
          <a:ln w="38100" cap="flat" cmpd="sng">
            <a:solidFill>
              <a:schemeClr val="accent2"/>
            </a:solidFill>
            <a:prstDash val="solid"/>
            <a:headEnd type="none" w="med" len="med"/>
            <a:tailEnd type="stealth" w="med" len="lg"/>
          </a:ln>
        </p:spPr>
      </p:sp>
      <p:sp>
        <p:nvSpPr>
          <p:cNvPr id="204880" name="直接连接符 204879"/>
          <p:cNvSpPr/>
          <p:nvPr/>
        </p:nvSpPr>
        <p:spPr>
          <a:xfrm flipH="1">
            <a:off x="6667500" y="3759647"/>
            <a:ext cx="457200" cy="762000"/>
          </a:xfrm>
          <a:prstGeom prst="line">
            <a:avLst/>
          </a:prstGeom>
          <a:ln w="38100" cap="flat" cmpd="sng">
            <a:solidFill>
              <a:srgbClr val="FF6699"/>
            </a:solidFill>
            <a:prstDash val="sysDot"/>
            <a:headEnd type="none" w="med" len="med"/>
            <a:tailEnd type="none" w="med" len="med"/>
          </a:ln>
        </p:spPr>
      </p:sp>
      <p:sp>
        <p:nvSpPr>
          <p:cNvPr id="204881" name="直接连接符 204880"/>
          <p:cNvSpPr/>
          <p:nvPr/>
        </p:nvSpPr>
        <p:spPr>
          <a:xfrm flipV="1">
            <a:off x="7124700" y="3759647"/>
            <a:ext cx="1588" cy="1447800"/>
          </a:xfrm>
          <a:prstGeom prst="line">
            <a:avLst/>
          </a:prstGeom>
          <a:ln w="38100" cap="flat" cmpd="sng">
            <a:solidFill>
              <a:schemeClr val="accent1"/>
            </a:solidFill>
            <a:prstDash val="solid"/>
            <a:headEnd type="none" w="med" len="med"/>
            <a:tailEnd type="stealth" w="med" len="lg"/>
          </a:ln>
        </p:spPr>
      </p:sp>
      <p:sp>
        <p:nvSpPr>
          <p:cNvPr id="204882" name="直接连接符 204881"/>
          <p:cNvSpPr/>
          <p:nvPr/>
        </p:nvSpPr>
        <p:spPr>
          <a:xfrm flipH="1" flipV="1">
            <a:off x="8020050" y="5207447"/>
            <a:ext cx="381000" cy="838200"/>
          </a:xfrm>
          <a:prstGeom prst="line">
            <a:avLst/>
          </a:prstGeom>
          <a:ln w="38100" cap="flat" cmpd="sng">
            <a:solidFill>
              <a:srgbClr val="FF6699"/>
            </a:solidFill>
            <a:prstDash val="sysDot"/>
            <a:headEnd type="none" w="med" len="med"/>
            <a:tailEnd type="none" w="med" len="med"/>
          </a:ln>
        </p:spPr>
      </p:sp>
      <p:sp>
        <p:nvSpPr>
          <p:cNvPr id="204883" name="直接连接符 204882"/>
          <p:cNvSpPr/>
          <p:nvPr/>
        </p:nvSpPr>
        <p:spPr>
          <a:xfrm>
            <a:off x="7124700" y="5207447"/>
            <a:ext cx="1295400" cy="876300"/>
          </a:xfrm>
          <a:prstGeom prst="line">
            <a:avLst/>
          </a:prstGeom>
          <a:ln w="38100" cap="flat" cmpd="sng">
            <a:solidFill>
              <a:schemeClr val="accent1"/>
            </a:solidFill>
            <a:prstDash val="solid"/>
            <a:headEnd type="none" w="med" len="med"/>
            <a:tailEnd type="stealth" w="med" len="lg"/>
          </a:ln>
        </p:spPr>
      </p:sp>
      <p:sp>
        <p:nvSpPr>
          <p:cNvPr id="204884" name="直接连接符 204883"/>
          <p:cNvSpPr/>
          <p:nvPr/>
        </p:nvSpPr>
        <p:spPr>
          <a:xfrm>
            <a:off x="5753100" y="5893247"/>
            <a:ext cx="990600" cy="1588"/>
          </a:xfrm>
          <a:prstGeom prst="line">
            <a:avLst/>
          </a:prstGeom>
          <a:ln w="38100" cap="flat" cmpd="sng">
            <a:solidFill>
              <a:srgbClr val="FF6699"/>
            </a:solidFill>
            <a:prstDash val="sysDot"/>
            <a:headEnd type="none" w="med" len="med"/>
            <a:tailEnd type="none" w="med" len="med"/>
          </a:ln>
        </p:spPr>
      </p:sp>
      <p:sp>
        <p:nvSpPr>
          <p:cNvPr id="204885" name="直接连接符 204884"/>
          <p:cNvSpPr/>
          <p:nvPr/>
        </p:nvSpPr>
        <p:spPr>
          <a:xfrm flipH="1">
            <a:off x="5753100" y="5207447"/>
            <a:ext cx="1371600" cy="685800"/>
          </a:xfrm>
          <a:prstGeom prst="line">
            <a:avLst/>
          </a:prstGeom>
          <a:ln w="38100" cap="flat" cmpd="sng">
            <a:solidFill>
              <a:schemeClr val="accent1"/>
            </a:solidFill>
            <a:prstDash val="solid"/>
            <a:headEnd type="none" w="med" len="med"/>
            <a:tailEnd type="stealth" w="med" len="lg"/>
          </a:ln>
        </p:spPr>
      </p:sp>
      <p:grpSp>
        <p:nvGrpSpPr>
          <p:cNvPr id="204886" name="组合 204885"/>
          <p:cNvGrpSpPr/>
          <p:nvPr/>
        </p:nvGrpSpPr>
        <p:grpSpPr>
          <a:xfrm>
            <a:off x="8370888" y="5683697"/>
            <a:ext cx="220662" cy="501650"/>
            <a:chOff x="4992" y="1071"/>
            <a:chExt cx="139" cy="316"/>
          </a:xfrm>
        </p:grpSpPr>
        <p:sp>
          <p:nvSpPr>
            <p:cNvPr id="204887" name="文本框 204886"/>
            <p:cNvSpPr txBox="1"/>
            <p:nvPr/>
          </p:nvSpPr>
          <p:spPr>
            <a:xfrm>
              <a:off x="4992" y="1157"/>
              <a:ext cx="139" cy="230"/>
            </a:xfrm>
            <a:prstGeom prst="rect">
              <a:avLst/>
            </a:prstGeom>
            <a:noFill/>
            <a:ln w="38100">
              <a:noFill/>
            </a:ln>
          </p:spPr>
          <p:txBody>
            <a:bodyPr wrap="none" lIns="0" tIns="0" rIns="0" bIns="0" anchor="t" anchorCtr="0">
              <a:spAutoFit/>
            </a:bodyPr>
            <a:lstStyle/>
            <a:p>
              <a:r>
                <a:rPr lang="en-US" altLang="zh-CN" b="1" i="1">
                  <a:solidFill>
                    <a:schemeClr val="accent1"/>
                  </a:solidFill>
                  <a:latin typeface="宋体" panose="02010600030101010101" pitchFamily="2" charset="-122"/>
                </a:rPr>
                <a:t>I</a:t>
              </a:r>
              <a:r>
                <a:rPr lang="en-US" altLang="zh-CN" b="1" baseline="-25000">
                  <a:solidFill>
                    <a:schemeClr val="accent1"/>
                  </a:solidFill>
                  <a:latin typeface="宋体" panose="02010600030101010101" pitchFamily="2" charset="-122"/>
                </a:rPr>
                <a:t>1</a:t>
              </a:r>
              <a:endParaRPr lang="en-US" altLang="zh-CN" b="1">
                <a:solidFill>
                  <a:schemeClr val="accent1"/>
                </a:solidFill>
                <a:latin typeface="宋体" panose="02010600030101010101" pitchFamily="2" charset="-122"/>
              </a:endParaRPr>
            </a:p>
          </p:txBody>
        </p:sp>
        <p:sp>
          <p:nvSpPr>
            <p:cNvPr id="204888" name="文本框 204887"/>
            <p:cNvSpPr txBox="1"/>
            <p:nvPr/>
          </p:nvSpPr>
          <p:spPr>
            <a:xfrm>
              <a:off x="5040" y="1071"/>
              <a:ext cx="50" cy="173"/>
            </a:xfrm>
            <a:prstGeom prst="rect">
              <a:avLst/>
            </a:prstGeom>
            <a:noFill/>
            <a:ln w="38100">
              <a:noFill/>
            </a:ln>
          </p:spPr>
          <p:txBody>
            <a:bodyPr wrap="none" lIns="0" tIns="0" rIns="0" bIns="0" anchor="t" anchorCtr="0">
              <a:spAutoFit/>
            </a:bodyPr>
            <a:lstStyle/>
            <a:p>
              <a:r>
                <a:rPr lang="en-US" altLang="zh-CN" sz="1800" b="1">
                  <a:solidFill>
                    <a:schemeClr val="accent1"/>
                  </a:solidFill>
                  <a:latin typeface="宋体" panose="02010600030101010101" pitchFamily="2" charset="-122"/>
                </a:rPr>
                <a:t>•</a:t>
              </a:r>
            </a:p>
          </p:txBody>
        </p:sp>
      </p:grpSp>
      <p:grpSp>
        <p:nvGrpSpPr>
          <p:cNvPr id="204889" name="组合 204888"/>
          <p:cNvGrpSpPr/>
          <p:nvPr/>
        </p:nvGrpSpPr>
        <p:grpSpPr>
          <a:xfrm>
            <a:off x="5448300" y="5207447"/>
            <a:ext cx="220663" cy="501650"/>
            <a:chOff x="4992" y="1071"/>
            <a:chExt cx="139" cy="316"/>
          </a:xfrm>
        </p:grpSpPr>
        <p:sp>
          <p:nvSpPr>
            <p:cNvPr id="204890" name="文本框 204889"/>
            <p:cNvSpPr txBox="1"/>
            <p:nvPr/>
          </p:nvSpPr>
          <p:spPr>
            <a:xfrm>
              <a:off x="4992" y="1157"/>
              <a:ext cx="139" cy="230"/>
            </a:xfrm>
            <a:prstGeom prst="rect">
              <a:avLst/>
            </a:prstGeom>
            <a:noFill/>
            <a:ln w="38100">
              <a:noFill/>
            </a:ln>
          </p:spPr>
          <p:txBody>
            <a:bodyPr wrap="none" lIns="0" tIns="0" rIns="0" bIns="0" anchor="t" anchorCtr="0">
              <a:spAutoFit/>
            </a:bodyPr>
            <a:lstStyle/>
            <a:p>
              <a:r>
                <a:rPr lang="en-US" altLang="zh-CN" b="1" i="1">
                  <a:solidFill>
                    <a:schemeClr val="accent1"/>
                  </a:solidFill>
                  <a:latin typeface="宋体" panose="02010600030101010101" pitchFamily="2" charset="-122"/>
                </a:rPr>
                <a:t>I</a:t>
              </a:r>
              <a:r>
                <a:rPr lang="en-US" altLang="zh-CN" b="1" baseline="-25000">
                  <a:solidFill>
                    <a:schemeClr val="accent1"/>
                  </a:solidFill>
                  <a:latin typeface="宋体" panose="02010600030101010101" pitchFamily="2" charset="-122"/>
                </a:rPr>
                <a:t>2</a:t>
              </a:r>
              <a:endParaRPr lang="en-US" altLang="zh-CN" b="1">
                <a:solidFill>
                  <a:schemeClr val="accent1"/>
                </a:solidFill>
                <a:latin typeface="宋体" panose="02010600030101010101" pitchFamily="2" charset="-122"/>
              </a:endParaRPr>
            </a:p>
          </p:txBody>
        </p:sp>
        <p:sp>
          <p:nvSpPr>
            <p:cNvPr id="204891" name="文本框 204890"/>
            <p:cNvSpPr txBox="1"/>
            <p:nvPr/>
          </p:nvSpPr>
          <p:spPr>
            <a:xfrm>
              <a:off x="5040" y="1071"/>
              <a:ext cx="50" cy="173"/>
            </a:xfrm>
            <a:prstGeom prst="rect">
              <a:avLst/>
            </a:prstGeom>
            <a:noFill/>
            <a:ln w="38100">
              <a:noFill/>
            </a:ln>
          </p:spPr>
          <p:txBody>
            <a:bodyPr wrap="none" lIns="0" tIns="0" rIns="0" bIns="0" anchor="t" anchorCtr="0">
              <a:spAutoFit/>
            </a:bodyPr>
            <a:lstStyle/>
            <a:p>
              <a:r>
                <a:rPr lang="en-US" altLang="zh-CN" sz="1800" b="1">
                  <a:solidFill>
                    <a:schemeClr val="accent1"/>
                  </a:solidFill>
                  <a:latin typeface="宋体" panose="02010600030101010101" pitchFamily="2" charset="-122"/>
                </a:rPr>
                <a:t>•</a:t>
              </a:r>
            </a:p>
          </p:txBody>
        </p:sp>
      </p:grpSp>
      <p:grpSp>
        <p:nvGrpSpPr>
          <p:cNvPr id="204892" name="组合 204891"/>
          <p:cNvGrpSpPr/>
          <p:nvPr/>
        </p:nvGrpSpPr>
        <p:grpSpPr>
          <a:xfrm>
            <a:off x="7162800" y="3416747"/>
            <a:ext cx="220663" cy="501650"/>
            <a:chOff x="4992" y="1071"/>
            <a:chExt cx="139" cy="316"/>
          </a:xfrm>
        </p:grpSpPr>
        <p:sp>
          <p:nvSpPr>
            <p:cNvPr id="204893" name="文本框 204892"/>
            <p:cNvSpPr txBox="1"/>
            <p:nvPr/>
          </p:nvSpPr>
          <p:spPr>
            <a:xfrm>
              <a:off x="4992" y="1157"/>
              <a:ext cx="139" cy="230"/>
            </a:xfrm>
            <a:prstGeom prst="rect">
              <a:avLst/>
            </a:prstGeom>
            <a:noFill/>
            <a:ln w="38100">
              <a:noFill/>
            </a:ln>
          </p:spPr>
          <p:txBody>
            <a:bodyPr wrap="none" lIns="0" tIns="0" rIns="0" bIns="0" anchor="t" anchorCtr="0">
              <a:spAutoFit/>
            </a:bodyPr>
            <a:lstStyle/>
            <a:p>
              <a:r>
                <a:rPr lang="en-US" altLang="zh-CN" b="1" i="1">
                  <a:solidFill>
                    <a:schemeClr val="accent1"/>
                  </a:solidFill>
                  <a:latin typeface="宋体" panose="02010600030101010101" pitchFamily="2" charset="-122"/>
                </a:rPr>
                <a:t>I</a:t>
              </a:r>
              <a:r>
                <a:rPr lang="en-US" altLang="zh-CN" b="1" baseline="-25000">
                  <a:solidFill>
                    <a:schemeClr val="accent1"/>
                  </a:solidFill>
                  <a:latin typeface="宋体" panose="02010600030101010101" pitchFamily="2" charset="-122"/>
                </a:rPr>
                <a:t>3</a:t>
              </a:r>
              <a:endParaRPr lang="en-US" altLang="zh-CN" b="1">
                <a:solidFill>
                  <a:schemeClr val="accent1"/>
                </a:solidFill>
                <a:latin typeface="宋体" panose="02010600030101010101" pitchFamily="2" charset="-122"/>
              </a:endParaRPr>
            </a:p>
          </p:txBody>
        </p:sp>
        <p:sp>
          <p:nvSpPr>
            <p:cNvPr id="204894" name="文本框 204893"/>
            <p:cNvSpPr txBox="1"/>
            <p:nvPr/>
          </p:nvSpPr>
          <p:spPr>
            <a:xfrm>
              <a:off x="5040" y="1071"/>
              <a:ext cx="50" cy="173"/>
            </a:xfrm>
            <a:prstGeom prst="rect">
              <a:avLst/>
            </a:prstGeom>
            <a:noFill/>
            <a:ln w="38100">
              <a:noFill/>
            </a:ln>
          </p:spPr>
          <p:txBody>
            <a:bodyPr wrap="none" lIns="0" tIns="0" rIns="0" bIns="0" anchor="t" anchorCtr="0">
              <a:spAutoFit/>
            </a:bodyPr>
            <a:lstStyle/>
            <a:p>
              <a:r>
                <a:rPr lang="en-US" altLang="zh-CN" sz="1800" b="1">
                  <a:solidFill>
                    <a:schemeClr val="accent1"/>
                  </a:solidFill>
                  <a:latin typeface="宋体" panose="02010600030101010101" pitchFamily="2" charset="-122"/>
                </a:rPr>
                <a:t>•</a:t>
              </a:r>
            </a:p>
          </p:txBody>
        </p:sp>
      </p:grpSp>
      <p:grpSp>
        <p:nvGrpSpPr>
          <p:cNvPr id="204895" name="组合 204894"/>
          <p:cNvGrpSpPr/>
          <p:nvPr/>
        </p:nvGrpSpPr>
        <p:grpSpPr>
          <a:xfrm>
            <a:off x="6034088" y="4064447"/>
            <a:ext cx="322262" cy="501650"/>
            <a:chOff x="4805" y="2280"/>
            <a:chExt cx="203" cy="316"/>
          </a:xfrm>
        </p:grpSpPr>
        <p:sp>
          <p:nvSpPr>
            <p:cNvPr id="204896" name="文本框 204895"/>
            <p:cNvSpPr txBox="1"/>
            <p:nvPr/>
          </p:nvSpPr>
          <p:spPr>
            <a:xfrm>
              <a:off x="4805" y="2366"/>
              <a:ext cx="203" cy="230"/>
            </a:xfrm>
            <a:prstGeom prst="rect">
              <a:avLst/>
            </a:prstGeom>
            <a:noFill/>
            <a:ln w="38100">
              <a:noFill/>
            </a:ln>
          </p:spPr>
          <p:txBody>
            <a:bodyPr wrap="none" lIns="0" tIns="0" rIns="0" bIns="0" anchor="t" anchorCtr="0">
              <a:spAutoFit/>
            </a:bodyPr>
            <a:lstStyle/>
            <a:p>
              <a:r>
                <a:rPr lang="en-US" altLang="zh-CN" b="1" i="1">
                  <a:solidFill>
                    <a:schemeClr val="accent2"/>
                  </a:solidFill>
                  <a:latin typeface="宋体" panose="02010600030101010101" pitchFamily="2" charset="-122"/>
                </a:rPr>
                <a:t>I</a:t>
              </a:r>
              <a:r>
                <a:rPr lang="en-US" altLang="zh-CN" b="1" baseline="-25000">
                  <a:solidFill>
                    <a:schemeClr val="accent2"/>
                  </a:solidFill>
                  <a:latin typeface="宋体" panose="02010600030101010101" pitchFamily="2" charset="-122"/>
                </a:rPr>
                <a:t>31</a:t>
              </a:r>
              <a:endParaRPr lang="en-US" altLang="zh-CN" b="1">
                <a:solidFill>
                  <a:schemeClr val="accent2"/>
                </a:solidFill>
                <a:latin typeface="宋体" panose="02010600030101010101" pitchFamily="2" charset="-122"/>
              </a:endParaRPr>
            </a:p>
          </p:txBody>
        </p:sp>
        <p:sp>
          <p:nvSpPr>
            <p:cNvPr id="204897" name="文本框 204896"/>
            <p:cNvSpPr txBox="1"/>
            <p:nvPr/>
          </p:nvSpPr>
          <p:spPr>
            <a:xfrm>
              <a:off x="4853" y="2280"/>
              <a:ext cx="50" cy="173"/>
            </a:xfrm>
            <a:prstGeom prst="rect">
              <a:avLst/>
            </a:prstGeom>
            <a:noFill/>
            <a:ln w="38100">
              <a:noFill/>
            </a:ln>
          </p:spPr>
          <p:txBody>
            <a:bodyPr wrap="none" lIns="0" tIns="0" rIns="0" bIns="0" anchor="t" anchorCtr="0">
              <a:spAutoFit/>
            </a:bodyPr>
            <a:lstStyle/>
            <a:p>
              <a:r>
                <a:rPr lang="en-US" altLang="zh-CN" sz="1800" b="1">
                  <a:solidFill>
                    <a:schemeClr val="accent2"/>
                  </a:solidFill>
                  <a:latin typeface="宋体" panose="02010600030101010101" pitchFamily="2" charset="-122"/>
                </a:rPr>
                <a:t>•</a:t>
              </a:r>
            </a:p>
          </p:txBody>
        </p:sp>
      </p:grpSp>
      <p:grpSp>
        <p:nvGrpSpPr>
          <p:cNvPr id="204898" name="组合 204897"/>
          <p:cNvGrpSpPr/>
          <p:nvPr/>
        </p:nvGrpSpPr>
        <p:grpSpPr>
          <a:xfrm>
            <a:off x="8085138" y="4842322"/>
            <a:ext cx="322262" cy="501650"/>
            <a:chOff x="4805" y="2280"/>
            <a:chExt cx="203" cy="316"/>
          </a:xfrm>
        </p:grpSpPr>
        <p:sp>
          <p:nvSpPr>
            <p:cNvPr id="204899" name="文本框 204898"/>
            <p:cNvSpPr txBox="1"/>
            <p:nvPr/>
          </p:nvSpPr>
          <p:spPr>
            <a:xfrm>
              <a:off x="4805" y="2366"/>
              <a:ext cx="203" cy="230"/>
            </a:xfrm>
            <a:prstGeom prst="rect">
              <a:avLst/>
            </a:prstGeom>
            <a:noFill/>
            <a:ln w="38100">
              <a:noFill/>
            </a:ln>
          </p:spPr>
          <p:txBody>
            <a:bodyPr wrap="none" lIns="0" tIns="0" rIns="0" bIns="0" anchor="t" anchorCtr="0">
              <a:spAutoFit/>
            </a:bodyPr>
            <a:lstStyle/>
            <a:p>
              <a:r>
                <a:rPr lang="en-US" altLang="zh-CN" b="1" i="1">
                  <a:solidFill>
                    <a:schemeClr val="accent2"/>
                  </a:solidFill>
                  <a:latin typeface="宋体" panose="02010600030101010101" pitchFamily="2" charset="-122"/>
                </a:rPr>
                <a:t>I</a:t>
              </a:r>
              <a:r>
                <a:rPr lang="en-US" altLang="zh-CN" b="1" baseline="-25000">
                  <a:solidFill>
                    <a:schemeClr val="accent2"/>
                  </a:solidFill>
                  <a:latin typeface="宋体" panose="02010600030101010101" pitchFamily="2" charset="-122"/>
                </a:rPr>
                <a:t>12</a:t>
              </a:r>
              <a:endParaRPr lang="en-US" altLang="zh-CN" b="1">
                <a:solidFill>
                  <a:schemeClr val="accent2"/>
                </a:solidFill>
                <a:latin typeface="宋体" panose="02010600030101010101" pitchFamily="2" charset="-122"/>
              </a:endParaRPr>
            </a:p>
          </p:txBody>
        </p:sp>
        <p:sp>
          <p:nvSpPr>
            <p:cNvPr id="204900" name="文本框 204899"/>
            <p:cNvSpPr txBox="1"/>
            <p:nvPr/>
          </p:nvSpPr>
          <p:spPr>
            <a:xfrm>
              <a:off x="4853" y="2280"/>
              <a:ext cx="50" cy="173"/>
            </a:xfrm>
            <a:prstGeom prst="rect">
              <a:avLst/>
            </a:prstGeom>
            <a:noFill/>
            <a:ln w="38100">
              <a:noFill/>
            </a:ln>
          </p:spPr>
          <p:txBody>
            <a:bodyPr wrap="none" lIns="0" tIns="0" rIns="0" bIns="0" anchor="t" anchorCtr="0">
              <a:spAutoFit/>
            </a:bodyPr>
            <a:lstStyle/>
            <a:p>
              <a:r>
                <a:rPr lang="en-US" altLang="zh-CN" sz="1800" b="1">
                  <a:solidFill>
                    <a:schemeClr val="accent2"/>
                  </a:solidFill>
                  <a:latin typeface="宋体" panose="02010600030101010101" pitchFamily="2" charset="-122"/>
                </a:rPr>
                <a:t>•</a:t>
              </a:r>
            </a:p>
          </p:txBody>
        </p:sp>
      </p:grpSp>
      <p:grpSp>
        <p:nvGrpSpPr>
          <p:cNvPr id="204901" name="组合 204900"/>
          <p:cNvGrpSpPr/>
          <p:nvPr/>
        </p:nvGrpSpPr>
        <p:grpSpPr>
          <a:xfrm>
            <a:off x="6502400" y="5832922"/>
            <a:ext cx="322263" cy="501650"/>
            <a:chOff x="4805" y="2280"/>
            <a:chExt cx="203" cy="316"/>
          </a:xfrm>
        </p:grpSpPr>
        <p:sp>
          <p:nvSpPr>
            <p:cNvPr id="204902" name="文本框 204901"/>
            <p:cNvSpPr txBox="1"/>
            <p:nvPr/>
          </p:nvSpPr>
          <p:spPr>
            <a:xfrm>
              <a:off x="4805" y="2366"/>
              <a:ext cx="203" cy="230"/>
            </a:xfrm>
            <a:prstGeom prst="rect">
              <a:avLst/>
            </a:prstGeom>
            <a:noFill/>
            <a:ln w="38100">
              <a:noFill/>
            </a:ln>
          </p:spPr>
          <p:txBody>
            <a:bodyPr wrap="none" lIns="0" tIns="0" rIns="0" bIns="0" anchor="t" anchorCtr="0">
              <a:spAutoFit/>
            </a:bodyPr>
            <a:lstStyle/>
            <a:p>
              <a:r>
                <a:rPr lang="en-US" altLang="zh-CN" b="1" i="1">
                  <a:solidFill>
                    <a:schemeClr val="accent2"/>
                  </a:solidFill>
                  <a:latin typeface="宋体" panose="02010600030101010101" pitchFamily="2" charset="-122"/>
                </a:rPr>
                <a:t>I</a:t>
              </a:r>
              <a:r>
                <a:rPr lang="en-US" altLang="zh-CN" b="1" baseline="-25000">
                  <a:solidFill>
                    <a:schemeClr val="accent2"/>
                  </a:solidFill>
                  <a:latin typeface="宋体" panose="02010600030101010101" pitchFamily="2" charset="-122"/>
                </a:rPr>
                <a:t>23</a:t>
              </a:r>
              <a:endParaRPr lang="en-US" altLang="zh-CN" b="1">
                <a:solidFill>
                  <a:schemeClr val="accent2"/>
                </a:solidFill>
                <a:latin typeface="宋体" panose="02010600030101010101" pitchFamily="2" charset="-122"/>
              </a:endParaRPr>
            </a:p>
          </p:txBody>
        </p:sp>
        <p:sp>
          <p:nvSpPr>
            <p:cNvPr id="204903" name="文本框 204902"/>
            <p:cNvSpPr txBox="1"/>
            <p:nvPr/>
          </p:nvSpPr>
          <p:spPr>
            <a:xfrm>
              <a:off x="4853" y="2280"/>
              <a:ext cx="50" cy="173"/>
            </a:xfrm>
            <a:prstGeom prst="rect">
              <a:avLst/>
            </a:prstGeom>
            <a:noFill/>
            <a:ln w="38100">
              <a:noFill/>
            </a:ln>
          </p:spPr>
          <p:txBody>
            <a:bodyPr wrap="none" lIns="0" tIns="0" rIns="0" bIns="0" anchor="t" anchorCtr="0">
              <a:spAutoFit/>
            </a:bodyPr>
            <a:lstStyle/>
            <a:p>
              <a:r>
                <a:rPr lang="en-US" altLang="zh-CN" sz="1800" b="1">
                  <a:solidFill>
                    <a:schemeClr val="accent2"/>
                  </a:solidFill>
                  <a:latin typeface="宋体" panose="02010600030101010101" pitchFamily="2" charset="-122"/>
                </a:rPr>
                <a:t>•</a:t>
              </a:r>
            </a:p>
          </p:txBody>
        </p:sp>
      </p:grpSp>
      <p:sp>
        <p:nvSpPr>
          <p:cNvPr id="204904" name="矩形 204903">
            <a:hlinkClick r:id="" action="ppaction://hlinkshowjump?jump=endshow"/>
          </p:cNvPr>
          <p:cNvSpPr/>
          <p:nvPr/>
        </p:nvSpPr>
        <p:spPr>
          <a:xfrm>
            <a:off x="8534400" y="6502847"/>
            <a:ext cx="304800" cy="304800"/>
          </a:xfrm>
          <a:prstGeom prst="rect">
            <a:avLst/>
          </a:prstGeom>
          <a:noFill/>
          <a:ln w="25400">
            <a:noFill/>
          </a:ln>
        </p:spPr>
        <p:txBody>
          <a:bodyPr/>
          <a:lstStyle/>
          <a:p>
            <a:endParaRPr lang="zh-CN" altLang="en-US"/>
          </a:p>
        </p:txBody>
      </p:sp>
      <p:sp>
        <p:nvSpPr>
          <p:cNvPr id="204905" name="矩形 204904">
            <a:hlinkClick r:id="" action="ppaction://hlinkshowjump?jump=nextslide"/>
          </p:cNvPr>
          <p:cNvSpPr/>
          <p:nvPr/>
        </p:nvSpPr>
        <p:spPr>
          <a:xfrm>
            <a:off x="8077200" y="6502847"/>
            <a:ext cx="304800" cy="304800"/>
          </a:xfrm>
          <a:prstGeom prst="rect">
            <a:avLst/>
          </a:prstGeom>
          <a:noFill/>
          <a:ln w="25400">
            <a:noFill/>
          </a:ln>
        </p:spPr>
        <p:txBody>
          <a:bodyPr/>
          <a:lstStyle/>
          <a:p>
            <a:endParaRPr lang="zh-CN" altLang="en-US"/>
          </a:p>
        </p:txBody>
      </p:sp>
      <p:sp>
        <p:nvSpPr>
          <p:cNvPr id="204906" name="矩形 204905">
            <a:hlinkClick r:id="" action="ppaction://hlinkshowjump?jump=previousslide"/>
          </p:cNvPr>
          <p:cNvSpPr/>
          <p:nvPr/>
        </p:nvSpPr>
        <p:spPr>
          <a:xfrm>
            <a:off x="7620000" y="6502847"/>
            <a:ext cx="304800" cy="304800"/>
          </a:xfrm>
          <a:prstGeom prst="rect">
            <a:avLst/>
          </a:prstGeom>
          <a:noFill/>
          <a:ln w="25400">
            <a:noFill/>
          </a:ln>
        </p:spPr>
        <p:txBody>
          <a:bodyPr/>
          <a:lstStyle/>
          <a:p>
            <a:endParaRPr lang="zh-CN" altLang="en-US"/>
          </a:p>
        </p:txBody>
      </p:sp>
      <p:sp>
        <p:nvSpPr>
          <p:cNvPr id="204907" name="文本框 204906"/>
          <p:cNvSpPr txBox="1"/>
          <p:nvPr/>
        </p:nvSpPr>
        <p:spPr>
          <a:xfrm>
            <a:off x="7562850" y="4708972"/>
            <a:ext cx="184150" cy="365125"/>
          </a:xfrm>
          <a:prstGeom prst="rect">
            <a:avLst/>
          </a:prstGeom>
          <a:noFill/>
          <a:ln w="38100">
            <a:noFill/>
          </a:ln>
        </p:spPr>
        <p:txBody>
          <a:bodyPr wrap="none" lIns="0" tIns="0" rIns="0" bIns="0" anchor="t" anchorCtr="0">
            <a:spAutoFit/>
          </a:bodyPr>
          <a:lstStyle/>
          <a:p>
            <a:r>
              <a:rPr lang="zh-CN" altLang="en-US" b="1" i="1">
                <a:latin typeface="宋体" panose="02010600030101010101" pitchFamily="2" charset="-122"/>
                <a:sym typeface="Symbol" panose="05050102010706020507" pitchFamily="18" charset="2"/>
              </a:rPr>
              <a:t></a:t>
            </a:r>
          </a:p>
        </p:txBody>
      </p:sp>
      <p:sp>
        <p:nvSpPr>
          <p:cNvPr id="204908" name="任意多边形 204907"/>
          <p:cNvSpPr/>
          <p:nvPr/>
        </p:nvSpPr>
        <p:spPr>
          <a:xfrm>
            <a:off x="7486650" y="5020122"/>
            <a:ext cx="76200" cy="152400"/>
          </a:xfrm>
          <a:custGeom>
            <a:avLst/>
            <a:gdLst/>
            <a:ahLst/>
            <a:cxnLst/>
            <a:rect l="0" t="0" r="0" b="0"/>
            <a:pathLst>
              <a:path w="48" h="96">
                <a:moveTo>
                  <a:pt x="48" y="0"/>
                </a:moveTo>
                <a:lnTo>
                  <a:pt x="36" y="60"/>
                </a:lnTo>
                <a:lnTo>
                  <a:pt x="0" y="96"/>
                </a:lnTo>
              </a:path>
            </a:pathLst>
          </a:custGeom>
          <a:noFill/>
          <a:ln w="19050" cap="flat" cmpd="sng">
            <a:solidFill>
              <a:srgbClr val="FF6699">
                <a:alpha val="100000"/>
              </a:srgbClr>
            </a:solidFill>
            <a:prstDash val="solid"/>
            <a:headEnd type="none" w="med" len="med"/>
            <a:tailEnd type="none" w="med" len="med"/>
          </a:ln>
        </p:spPr>
        <p:txBody>
          <a:bodyPr/>
          <a:lstStyle/>
          <a:p>
            <a:endParaRPr lang="zh-CN" altLang="en-US"/>
          </a:p>
        </p:txBody>
      </p:sp>
      <p:sp>
        <p:nvSpPr>
          <p:cNvPr id="204909" name="任意多边形 204908"/>
          <p:cNvSpPr/>
          <p:nvPr/>
        </p:nvSpPr>
        <p:spPr>
          <a:xfrm rot="16200000" flipH="1" flipV="1">
            <a:off x="7029450" y="5477322"/>
            <a:ext cx="76200" cy="152400"/>
          </a:xfrm>
          <a:custGeom>
            <a:avLst/>
            <a:gdLst/>
            <a:ahLst/>
            <a:cxnLst/>
            <a:rect l="0" t="0" r="0" b="0"/>
            <a:pathLst>
              <a:path w="48" h="96">
                <a:moveTo>
                  <a:pt x="48" y="0"/>
                </a:moveTo>
                <a:lnTo>
                  <a:pt x="36" y="60"/>
                </a:lnTo>
                <a:lnTo>
                  <a:pt x="0" y="96"/>
                </a:lnTo>
              </a:path>
            </a:pathLst>
          </a:custGeom>
          <a:noFill/>
          <a:ln w="19050" cap="flat" cmpd="sng">
            <a:solidFill>
              <a:srgbClr val="FF6699">
                <a:alpha val="100000"/>
              </a:srgbClr>
            </a:solidFill>
            <a:prstDash val="solid"/>
            <a:headEnd type="none" w="med" len="med"/>
            <a:tailEnd type="none" w="med" len="med"/>
          </a:ln>
        </p:spPr>
        <p:txBody>
          <a:bodyPr/>
          <a:lstStyle/>
          <a:p>
            <a:endParaRPr lang="zh-CN" altLang="en-US"/>
          </a:p>
        </p:txBody>
      </p:sp>
      <p:sp>
        <p:nvSpPr>
          <p:cNvPr id="204910" name="任意多边形 204909"/>
          <p:cNvSpPr/>
          <p:nvPr/>
        </p:nvSpPr>
        <p:spPr>
          <a:xfrm rot="13741672">
            <a:off x="6858000" y="4943922"/>
            <a:ext cx="76200" cy="152400"/>
          </a:xfrm>
          <a:custGeom>
            <a:avLst/>
            <a:gdLst/>
            <a:ahLst/>
            <a:cxnLst/>
            <a:rect l="0" t="0" r="0" b="0"/>
            <a:pathLst>
              <a:path w="48" h="96">
                <a:moveTo>
                  <a:pt x="48" y="0"/>
                </a:moveTo>
                <a:lnTo>
                  <a:pt x="36" y="60"/>
                </a:lnTo>
                <a:lnTo>
                  <a:pt x="0" y="96"/>
                </a:lnTo>
              </a:path>
            </a:pathLst>
          </a:custGeom>
          <a:noFill/>
          <a:ln w="19050" cap="flat" cmpd="sng">
            <a:solidFill>
              <a:srgbClr val="FF6699">
                <a:alpha val="100000"/>
              </a:srgbClr>
            </a:solidFill>
            <a:prstDash val="solid"/>
            <a:headEnd type="none" w="med" len="med"/>
            <a:tailEnd type="none" w="med" len="med"/>
          </a:ln>
        </p:spPr>
        <p:txBody>
          <a:bodyPr/>
          <a:lstStyle/>
          <a:p>
            <a:endParaRPr lang="zh-CN" altLang="en-US"/>
          </a:p>
        </p:txBody>
      </p:sp>
      <p:sp>
        <p:nvSpPr>
          <p:cNvPr id="204911" name="文本框 204910"/>
          <p:cNvSpPr txBox="1"/>
          <p:nvPr/>
        </p:nvSpPr>
        <p:spPr>
          <a:xfrm>
            <a:off x="6534150" y="4537522"/>
            <a:ext cx="184150" cy="365125"/>
          </a:xfrm>
          <a:prstGeom prst="rect">
            <a:avLst/>
          </a:prstGeom>
          <a:noFill/>
          <a:ln w="38100">
            <a:noFill/>
          </a:ln>
        </p:spPr>
        <p:txBody>
          <a:bodyPr wrap="none" lIns="0" tIns="0" rIns="0" bIns="0" anchor="t" anchorCtr="0">
            <a:spAutoFit/>
          </a:bodyPr>
          <a:lstStyle/>
          <a:p>
            <a:r>
              <a:rPr lang="zh-CN" altLang="en-US" b="1" i="1">
                <a:latin typeface="宋体" panose="02010600030101010101" pitchFamily="2" charset="-122"/>
                <a:sym typeface="Symbol" panose="05050102010706020507" pitchFamily="18" charset="2"/>
              </a:rPr>
              <a:t></a:t>
            </a:r>
          </a:p>
        </p:txBody>
      </p:sp>
      <p:sp>
        <p:nvSpPr>
          <p:cNvPr id="204912" name="文本框 204911"/>
          <p:cNvSpPr txBox="1"/>
          <p:nvPr/>
        </p:nvSpPr>
        <p:spPr>
          <a:xfrm>
            <a:off x="6800850" y="5509072"/>
            <a:ext cx="184150" cy="365125"/>
          </a:xfrm>
          <a:prstGeom prst="rect">
            <a:avLst/>
          </a:prstGeom>
          <a:noFill/>
          <a:ln w="38100">
            <a:noFill/>
          </a:ln>
        </p:spPr>
        <p:txBody>
          <a:bodyPr wrap="none" lIns="0" tIns="0" rIns="0" bIns="0" anchor="t" anchorCtr="0">
            <a:spAutoFit/>
          </a:bodyPr>
          <a:lstStyle/>
          <a:p>
            <a:r>
              <a:rPr lang="zh-CN" altLang="en-US" b="1" i="1">
                <a:latin typeface="宋体" panose="02010600030101010101" pitchFamily="2" charset="-122"/>
                <a:sym typeface="Symbol" panose="05050102010706020507" pitchFamily="18" charset="2"/>
              </a:rPr>
              <a:t></a:t>
            </a:r>
          </a:p>
        </p:txBody>
      </p:sp>
      <p:sp>
        <p:nvSpPr>
          <p:cNvPr id="204913" name="直接连接符 204912"/>
          <p:cNvSpPr/>
          <p:nvPr/>
        </p:nvSpPr>
        <p:spPr>
          <a:xfrm rot="19401397">
            <a:off x="6989763" y="4807397"/>
            <a:ext cx="1371600" cy="1588"/>
          </a:xfrm>
          <a:prstGeom prst="line">
            <a:avLst/>
          </a:prstGeom>
          <a:ln w="38100" cap="flat" cmpd="sng">
            <a:solidFill>
              <a:srgbClr val="FF00FF"/>
            </a:solidFill>
            <a:prstDash val="solid"/>
            <a:headEnd type="none" w="med" len="med"/>
            <a:tailEnd type="stealth" w="med" len="lg"/>
          </a:ln>
        </p:spPr>
      </p:sp>
      <p:sp>
        <p:nvSpPr>
          <p:cNvPr id="204914" name="直接连接符 204913"/>
          <p:cNvSpPr/>
          <p:nvPr/>
        </p:nvSpPr>
        <p:spPr>
          <a:xfrm rot="12158559">
            <a:off x="5821363" y="4978847"/>
            <a:ext cx="1371600" cy="1588"/>
          </a:xfrm>
          <a:prstGeom prst="line">
            <a:avLst/>
          </a:prstGeom>
          <a:ln w="38100" cap="flat" cmpd="sng">
            <a:solidFill>
              <a:srgbClr val="FF00FF"/>
            </a:solidFill>
            <a:prstDash val="solid"/>
            <a:headEnd type="none" w="med" len="med"/>
            <a:tailEnd type="stealth" w="med" len="lg"/>
          </a:ln>
        </p:spPr>
      </p:sp>
      <p:grpSp>
        <p:nvGrpSpPr>
          <p:cNvPr id="204915" name="组合 204914"/>
          <p:cNvGrpSpPr/>
          <p:nvPr/>
        </p:nvGrpSpPr>
        <p:grpSpPr>
          <a:xfrm rot="21017951">
            <a:off x="8174038" y="3942210"/>
            <a:ext cx="423862" cy="500062"/>
            <a:chOff x="5178" y="1344"/>
            <a:chExt cx="267" cy="315"/>
          </a:xfrm>
        </p:grpSpPr>
        <p:sp>
          <p:nvSpPr>
            <p:cNvPr id="204916" name="文本框 204915"/>
            <p:cNvSpPr txBox="1"/>
            <p:nvPr/>
          </p:nvSpPr>
          <p:spPr>
            <a:xfrm>
              <a:off x="5178" y="1429"/>
              <a:ext cx="267" cy="230"/>
            </a:xfrm>
            <a:prstGeom prst="rect">
              <a:avLst/>
            </a:prstGeom>
            <a:noFill/>
            <a:ln w="38100">
              <a:noFill/>
            </a:ln>
          </p:spPr>
          <p:txBody>
            <a:bodyPr wrap="none" lIns="0" tIns="0" rIns="0" bIns="0" anchor="t" anchorCtr="0">
              <a:spAutoFit/>
            </a:bodyPr>
            <a:lstStyle/>
            <a:p>
              <a:r>
                <a:rPr lang="en-US" altLang="zh-CN" b="1" i="1">
                  <a:solidFill>
                    <a:srgbClr val="FF00FF"/>
                  </a:solidFill>
                  <a:latin typeface="宋体" panose="02010600030101010101" pitchFamily="2" charset="-122"/>
                </a:rPr>
                <a:t>U</a:t>
              </a:r>
              <a:r>
                <a:rPr lang="en-US" altLang="zh-CN" b="1" baseline="-25000">
                  <a:solidFill>
                    <a:srgbClr val="FF00FF"/>
                  </a:solidFill>
                  <a:latin typeface="宋体" panose="02010600030101010101" pitchFamily="2" charset="-122"/>
                </a:rPr>
                <a:t>12</a:t>
              </a:r>
              <a:endParaRPr lang="en-US" altLang="zh-CN" b="1">
                <a:solidFill>
                  <a:srgbClr val="FF00FF"/>
                </a:solidFill>
                <a:latin typeface="宋体" panose="02010600030101010101" pitchFamily="2" charset="-122"/>
              </a:endParaRPr>
            </a:p>
          </p:txBody>
        </p:sp>
        <p:sp>
          <p:nvSpPr>
            <p:cNvPr id="204917" name="文本框 204916"/>
            <p:cNvSpPr txBox="1"/>
            <p:nvPr/>
          </p:nvSpPr>
          <p:spPr>
            <a:xfrm>
              <a:off x="5251" y="1344"/>
              <a:ext cx="50" cy="173"/>
            </a:xfrm>
            <a:prstGeom prst="rect">
              <a:avLst/>
            </a:prstGeom>
            <a:noFill/>
            <a:ln w="38100">
              <a:noFill/>
            </a:ln>
          </p:spPr>
          <p:txBody>
            <a:bodyPr wrap="none" lIns="0" tIns="0" rIns="0" bIns="0" anchor="t" anchorCtr="0">
              <a:spAutoFit/>
            </a:bodyPr>
            <a:lstStyle/>
            <a:p>
              <a:r>
                <a:rPr lang="en-US" altLang="zh-CN" sz="1800" b="1">
                  <a:solidFill>
                    <a:srgbClr val="FF00FF"/>
                  </a:solidFill>
                  <a:latin typeface="宋体" panose="02010600030101010101" pitchFamily="2" charset="-122"/>
                </a:rPr>
                <a:t>•</a:t>
              </a:r>
              <a:endParaRPr lang="en-US" altLang="zh-CN" sz="2000" b="1">
                <a:solidFill>
                  <a:srgbClr val="FF00FF"/>
                </a:solidFill>
                <a:latin typeface="宋体" panose="02010600030101010101" pitchFamily="2" charset="-122"/>
              </a:endParaRPr>
            </a:p>
          </p:txBody>
        </p:sp>
      </p:grpSp>
      <p:grpSp>
        <p:nvGrpSpPr>
          <p:cNvPr id="204918" name="组合 204917"/>
          <p:cNvGrpSpPr/>
          <p:nvPr/>
        </p:nvGrpSpPr>
        <p:grpSpPr>
          <a:xfrm rot="20622708">
            <a:off x="5287963" y="4520060"/>
            <a:ext cx="423862" cy="501650"/>
            <a:chOff x="3626" y="682"/>
            <a:chExt cx="267" cy="316"/>
          </a:xfrm>
        </p:grpSpPr>
        <p:sp>
          <p:nvSpPr>
            <p:cNvPr id="204919" name="文本框 204918"/>
            <p:cNvSpPr txBox="1"/>
            <p:nvPr/>
          </p:nvSpPr>
          <p:spPr>
            <a:xfrm>
              <a:off x="3626" y="768"/>
              <a:ext cx="267" cy="230"/>
            </a:xfrm>
            <a:prstGeom prst="rect">
              <a:avLst/>
            </a:prstGeom>
            <a:noFill/>
            <a:ln w="38100">
              <a:noFill/>
            </a:ln>
          </p:spPr>
          <p:txBody>
            <a:bodyPr wrap="none" lIns="0" tIns="0" rIns="0" bIns="0" anchor="t" anchorCtr="0">
              <a:spAutoFit/>
            </a:bodyPr>
            <a:lstStyle/>
            <a:p>
              <a:r>
                <a:rPr lang="en-US" altLang="zh-CN" b="1" i="1">
                  <a:solidFill>
                    <a:srgbClr val="FF00FF"/>
                  </a:solidFill>
                  <a:latin typeface="宋体" panose="02010600030101010101" pitchFamily="2" charset="-122"/>
                </a:rPr>
                <a:t>U</a:t>
              </a:r>
              <a:r>
                <a:rPr lang="en-US" altLang="zh-CN" b="1" baseline="-25000">
                  <a:solidFill>
                    <a:srgbClr val="FF00FF"/>
                  </a:solidFill>
                  <a:latin typeface="宋体" panose="02010600030101010101" pitchFamily="2" charset="-122"/>
                </a:rPr>
                <a:t>31</a:t>
              </a:r>
              <a:endParaRPr lang="en-US" altLang="zh-CN" b="1">
                <a:solidFill>
                  <a:srgbClr val="FF00FF"/>
                </a:solidFill>
                <a:latin typeface="宋体" panose="02010600030101010101" pitchFamily="2" charset="-122"/>
              </a:endParaRPr>
            </a:p>
          </p:txBody>
        </p:sp>
        <p:sp>
          <p:nvSpPr>
            <p:cNvPr id="204920" name="文本框 204919"/>
            <p:cNvSpPr txBox="1"/>
            <p:nvPr/>
          </p:nvSpPr>
          <p:spPr>
            <a:xfrm>
              <a:off x="3698" y="682"/>
              <a:ext cx="50" cy="173"/>
            </a:xfrm>
            <a:prstGeom prst="rect">
              <a:avLst/>
            </a:prstGeom>
            <a:noFill/>
            <a:ln w="38100">
              <a:noFill/>
            </a:ln>
          </p:spPr>
          <p:txBody>
            <a:bodyPr wrap="none" lIns="0" tIns="0" rIns="0" bIns="0" anchor="t" anchorCtr="0">
              <a:spAutoFit/>
            </a:bodyPr>
            <a:lstStyle/>
            <a:p>
              <a:r>
                <a:rPr lang="en-US" altLang="zh-CN" sz="1800" b="1">
                  <a:solidFill>
                    <a:srgbClr val="FF00FF"/>
                  </a:solidFill>
                  <a:latin typeface="宋体" panose="02010600030101010101" pitchFamily="2" charset="-122"/>
                </a:rPr>
                <a:t>•</a:t>
              </a:r>
              <a:endParaRPr lang="en-US" altLang="zh-CN" sz="2000" b="1">
                <a:solidFill>
                  <a:srgbClr val="FF00FF"/>
                </a:solidFill>
                <a:latin typeface="宋体" panose="02010600030101010101" pitchFamily="2" charset="-122"/>
              </a:endParaRPr>
            </a:p>
          </p:txBody>
        </p:sp>
      </p:grpSp>
      <p:grpSp>
        <p:nvGrpSpPr>
          <p:cNvPr id="204921" name="组合 204920"/>
          <p:cNvGrpSpPr/>
          <p:nvPr/>
        </p:nvGrpSpPr>
        <p:grpSpPr>
          <a:xfrm rot="21207993">
            <a:off x="6621463" y="6267897"/>
            <a:ext cx="423862" cy="501650"/>
            <a:chOff x="3689" y="2202"/>
            <a:chExt cx="267" cy="316"/>
          </a:xfrm>
        </p:grpSpPr>
        <p:sp>
          <p:nvSpPr>
            <p:cNvPr id="204922" name="文本框 204921"/>
            <p:cNvSpPr txBox="1"/>
            <p:nvPr/>
          </p:nvSpPr>
          <p:spPr>
            <a:xfrm>
              <a:off x="3689" y="2288"/>
              <a:ext cx="267" cy="230"/>
            </a:xfrm>
            <a:prstGeom prst="rect">
              <a:avLst/>
            </a:prstGeom>
            <a:noFill/>
            <a:ln w="38100">
              <a:noFill/>
            </a:ln>
          </p:spPr>
          <p:txBody>
            <a:bodyPr wrap="none" lIns="0" tIns="0" rIns="0" bIns="0" anchor="t" anchorCtr="0">
              <a:spAutoFit/>
            </a:bodyPr>
            <a:lstStyle/>
            <a:p>
              <a:r>
                <a:rPr lang="en-US" altLang="zh-CN" b="1" i="1">
                  <a:solidFill>
                    <a:srgbClr val="FF00FF"/>
                  </a:solidFill>
                  <a:latin typeface="宋体" panose="02010600030101010101" pitchFamily="2" charset="-122"/>
                </a:rPr>
                <a:t>U</a:t>
              </a:r>
              <a:r>
                <a:rPr lang="en-US" altLang="zh-CN" b="1" baseline="-25000">
                  <a:solidFill>
                    <a:srgbClr val="FF00FF"/>
                  </a:solidFill>
                  <a:latin typeface="宋体" panose="02010600030101010101" pitchFamily="2" charset="-122"/>
                </a:rPr>
                <a:t>23</a:t>
              </a:r>
              <a:endParaRPr lang="en-US" altLang="zh-CN" b="1">
                <a:solidFill>
                  <a:srgbClr val="FF00FF"/>
                </a:solidFill>
                <a:latin typeface="宋体" panose="02010600030101010101" pitchFamily="2" charset="-122"/>
              </a:endParaRPr>
            </a:p>
          </p:txBody>
        </p:sp>
        <p:sp>
          <p:nvSpPr>
            <p:cNvPr id="204923" name="文本框 204922"/>
            <p:cNvSpPr txBox="1"/>
            <p:nvPr/>
          </p:nvSpPr>
          <p:spPr>
            <a:xfrm>
              <a:off x="3763" y="2202"/>
              <a:ext cx="50" cy="173"/>
            </a:xfrm>
            <a:prstGeom prst="rect">
              <a:avLst/>
            </a:prstGeom>
            <a:noFill/>
            <a:ln w="38100">
              <a:noFill/>
            </a:ln>
          </p:spPr>
          <p:txBody>
            <a:bodyPr wrap="none" lIns="0" tIns="0" rIns="0" bIns="0" anchor="t" anchorCtr="0">
              <a:spAutoFit/>
            </a:bodyPr>
            <a:lstStyle/>
            <a:p>
              <a:r>
                <a:rPr lang="en-US" altLang="zh-CN" sz="1800" b="1">
                  <a:solidFill>
                    <a:srgbClr val="FF00FF"/>
                  </a:solidFill>
                  <a:latin typeface="宋体" panose="02010600030101010101" pitchFamily="2" charset="-122"/>
                </a:rPr>
                <a:t>•</a:t>
              </a:r>
              <a:endParaRPr lang="en-US" altLang="zh-CN" sz="2000" b="1">
                <a:solidFill>
                  <a:srgbClr val="FF00FF"/>
                </a:solidFill>
                <a:latin typeface="宋体" panose="02010600030101010101" pitchFamily="2" charset="-122"/>
              </a:endParaRPr>
            </a:p>
          </p:txBody>
        </p:sp>
      </p:grpSp>
      <p:sp>
        <p:nvSpPr>
          <p:cNvPr id="204924" name="直接连接符 204923"/>
          <p:cNvSpPr/>
          <p:nvPr/>
        </p:nvSpPr>
        <p:spPr>
          <a:xfrm>
            <a:off x="7143750" y="5207447"/>
            <a:ext cx="1588" cy="1371600"/>
          </a:xfrm>
          <a:prstGeom prst="line">
            <a:avLst/>
          </a:prstGeom>
          <a:ln w="38100" cap="flat" cmpd="sng">
            <a:solidFill>
              <a:srgbClr val="FF00FF"/>
            </a:solidFill>
            <a:prstDash val="solid"/>
            <a:headEnd type="none" w="med" len="med"/>
            <a:tailEnd type="stealth" w="med" len="lg"/>
          </a:ln>
        </p:spPr>
      </p:sp>
      <p:sp>
        <p:nvSpPr>
          <p:cNvPr id="204925" name="任意多边形 204924"/>
          <p:cNvSpPr/>
          <p:nvPr/>
        </p:nvSpPr>
        <p:spPr>
          <a:xfrm>
            <a:off x="7562850" y="5286822"/>
            <a:ext cx="76200" cy="152400"/>
          </a:xfrm>
          <a:custGeom>
            <a:avLst/>
            <a:gdLst/>
            <a:ahLst/>
            <a:cxnLst/>
            <a:rect l="0" t="0" r="0" b="0"/>
            <a:pathLst>
              <a:path w="48" h="96">
                <a:moveTo>
                  <a:pt x="48" y="0"/>
                </a:moveTo>
                <a:lnTo>
                  <a:pt x="36" y="60"/>
                </a:lnTo>
                <a:lnTo>
                  <a:pt x="0" y="96"/>
                </a:lnTo>
              </a:path>
            </a:pathLst>
          </a:custGeom>
          <a:noFill/>
          <a:ln w="19050" cap="flat" cmpd="sng">
            <a:solidFill>
              <a:schemeClr val="accent2">
                <a:alpha val="100000"/>
              </a:schemeClr>
            </a:solidFill>
            <a:prstDash val="solid"/>
            <a:headEnd type="none" w="med" len="med"/>
            <a:tailEnd type="none" w="med" len="med"/>
          </a:ln>
        </p:spPr>
        <p:txBody>
          <a:bodyPr/>
          <a:lstStyle/>
          <a:p>
            <a:endParaRPr lang="zh-CN" altLang="en-US"/>
          </a:p>
        </p:txBody>
      </p:sp>
      <p:graphicFrame>
        <p:nvGraphicFramePr>
          <p:cNvPr id="204926" name="对象 204925"/>
          <p:cNvGraphicFramePr/>
          <p:nvPr>
            <p:extLst>
              <p:ext uri="{D42A27DB-BD31-4B8C-83A1-F6EECF244321}">
                <p14:modId xmlns:p14="http://schemas.microsoft.com/office/powerpoint/2010/main" val="2365972781"/>
              </p:ext>
            </p:extLst>
          </p:nvPr>
        </p:nvGraphicFramePr>
        <p:xfrm>
          <a:off x="7656513" y="5315397"/>
          <a:ext cx="492125" cy="339725"/>
        </p:xfrm>
        <a:graphic>
          <a:graphicData uri="http://schemas.openxmlformats.org/presentationml/2006/ole">
            <mc:AlternateContent xmlns:mc="http://schemas.openxmlformats.org/markup-compatibility/2006">
              <mc:Choice xmlns:v="urn:schemas-microsoft-com:vml" Requires="v">
                <p:oleObj spid="_x0000_s100810" r:id="rId37" imgW="533400" imgH="368300" progId="Equation.3">
                  <p:embed/>
                </p:oleObj>
              </mc:Choice>
              <mc:Fallback>
                <p:oleObj r:id="rId37" imgW="533400" imgH="368300" progId="Equation.3">
                  <p:embed/>
                  <p:pic>
                    <p:nvPicPr>
                      <p:cNvPr id="0" name="图片 100715"/>
                      <p:cNvPicPr/>
                      <p:nvPr/>
                    </p:nvPicPr>
                    <p:blipFill>
                      <a:blip r:embed="rId38">
                        <a:clrChange>
                          <a:clrFrom>
                            <a:srgbClr val="000000"/>
                          </a:clrFrom>
                          <a:clrTo>
                            <a:srgbClr val="008000"/>
                          </a:clrTo>
                        </a:clrChange>
                      </a:blip>
                      <a:stretch>
                        <a:fillRect/>
                      </a:stretch>
                    </p:blipFill>
                    <p:spPr>
                      <a:xfrm>
                        <a:off x="7656513" y="5315397"/>
                        <a:ext cx="492125" cy="339725"/>
                      </a:xfrm>
                      <a:prstGeom prst="rect">
                        <a:avLst/>
                      </a:prstGeom>
                      <a:noFill/>
                      <a:ln w="38100">
                        <a:noFill/>
                        <a:miter/>
                      </a:ln>
                    </p:spPr>
                  </p:pic>
                </p:oleObj>
              </mc:Fallback>
            </mc:AlternateContent>
          </a:graphicData>
        </a:graphic>
      </p:graphicFrame>
      <p:sp>
        <p:nvSpPr>
          <p:cNvPr id="204927" name="矩形 204926"/>
          <p:cNvSpPr/>
          <p:nvPr/>
        </p:nvSpPr>
        <p:spPr>
          <a:xfrm>
            <a:off x="7343775" y="6171060"/>
            <a:ext cx="1114425" cy="669925"/>
          </a:xfrm>
          <a:prstGeom prst="rect">
            <a:avLst/>
          </a:prstGeom>
          <a:noFill/>
          <a:ln w="9525">
            <a:noFill/>
          </a:ln>
        </p:spPr>
        <p:txBody>
          <a:bodyPr wrap="none" lIns="0" tIns="0" rIns="0" bIns="0" anchor="t" anchorCtr="0">
            <a:spAutoFit/>
          </a:bodyPr>
          <a:lstStyle/>
          <a:p>
            <a:pPr eaLnBrk="0" hangingPunct="0"/>
            <a:r>
              <a:rPr lang="zh-CN" altLang="en-US" sz="2200" b="1" dirty="0">
                <a:latin typeface="Times New Roman" panose="02020603050405020304" pitchFamily="18" charset="0"/>
              </a:rPr>
              <a:t>对称负载</a:t>
            </a:r>
          </a:p>
          <a:p>
            <a:pPr eaLnBrk="0" hangingPunct="0"/>
            <a:r>
              <a:rPr lang="zh-CN" altLang="en-US" sz="2200" b="1" dirty="0">
                <a:latin typeface="Times New Roman" panose="02020603050405020304" pitchFamily="18" charset="0"/>
              </a:rPr>
              <a:t>相量图</a:t>
            </a:r>
          </a:p>
        </p:txBody>
      </p:sp>
      <p:graphicFrame>
        <p:nvGraphicFramePr>
          <p:cNvPr id="204928" name="对象 204927"/>
          <p:cNvGraphicFramePr/>
          <p:nvPr>
            <p:extLst>
              <p:ext uri="{D42A27DB-BD31-4B8C-83A1-F6EECF244321}">
                <p14:modId xmlns:p14="http://schemas.microsoft.com/office/powerpoint/2010/main" val="3395504103"/>
              </p:ext>
            </p:extLst>
          </p:nvPr>
        </p:nvGraphicFramePr>
        <p:xfrm>
          <a:off x="3806825" y="5251897"/>
          <a:ext cx="1511300" cy="533400"/>
        </p:xfrm>
        <a:graphic>
          <a:graphicData uri="http://schemas.openxmlformats.org/presentationml/2006/ole">
            <mc:AlternateContent xmlns:mc="http://schemas.openxmlformats.org/markup-compatibility/2006">
              <mc:Choice xmlns:v="urn:schemas-microsoft-com:vml" Requires="v">
                <p:oleObj spid="_x0000_s100811" r:id="rId39" imgW="1510665" imgH="533400" progId="Equation.3">
                  <p:embed/>
                </p:oleObj>
              </mc:Choice>
              <mc:Fallback>
                <p:oleObj r:id="rId39" imgW="1510665" imgH="533400" progId="Equation.3">
                  <p:embed/>
                  <p:pic>
                    <p:nvPicPr>
                      <p:cNvPr id="0" name="图片 100716"/>
                      <p:cNvPicPr/>
                      <p:nvPr/>
                    </p:nvPicPr>
                    <p:blipFill>
                      <a:blip r:embed="rId40"/>
                      <a:stretch>
                        <a:fillRect/>
                      </a:stretch>
                    </p:blipFill>
                    <p:spPr>
                      <a:xfrm>
                        <a:off x="3806825" y="5251897"/>
                        <a:ext cx="1511300" cy="533400"/>
                      </a:xfrm>
                      <a:prstGeom prst="rect">
                        <a:avLst/>
                      </a:prstGeom>
                      <a:solidFill>
                        <a:srgbClr val="CCFFCC">
                          <a:alpha val="50000"/>
                        </a:srgbClr>
                      </a:solidFill>
                      <a:ln w="9525" cap="flat" cmpd="sng">
                        <a:solidFill>
                          <a:srgbClr val="FF0000"/>
                        </a:solidFill>
                        <a:prstDash val="solid"/>
                        <a:miter/>
                        <a:headEnd type="none" w="med" len="med"/>
                        <a:tailEnd type="none" w="med" len="med"/>
                      </a:ln>
                    </p:spPr>
                  </p:pic>
                </p:oleObj>
              </mc:Fallback>
            </mc:AlternateContent>
          </a:graphicData>
        </a:graphic>
      </p:graphicFrame>
      <p:grpSp>
        <p:nvGrpSpPr>
          <p:cNvPr id="204929" name="组合 204928"/>
          <p:cNvGrpSpPr/>
          <p:nvPr/>
        </p:nvGrpSpPr>
        <p:grpSpPr>
          <a:xfrm>
            <a:off x="304800" y="5934522"/>
            <a:ext cx="2520950" cy="490538"/>
            <a:chOff x="192" y="3528"/>
            <a:chExt cx="1588" cy="309"/>
          </a:xfrm>
        </p:grpSpPr>
        <p:graphicFrame>
          <p:nvGraphicFramePr>
            <p:cNvPr id="204930" name="对象 204929"/>
            <p:cNvGraphicFramePr/>
            <p:nvPr/>
          </p:nvGraphicFramePr>
          <p:xfrm>
            <a:off x="192" y="3528"/>
            <a:ext cx="1588" cy="309"/>
          </p:xfrm>
          <a:graphic>
            <a:graphicData uri="http://schemas.openxmlformats.org/presentationml/2006/ole">
              <mc:AlternateContent xmlns:mc="http://schemas.openxmlformats.org/markup-compatibility/2006">
                <mc:Choice xmlns:v="urn:schemas-microsoft-com:vml" Requires="v">
                  <p:oleObj spid="_x0000_s100812" r:id="rId41" imgW="2870200" imgH="558800" progId="Equation.3">
                    <p:embed/>
                  </p:oleObj>
                </mc:Choice>
                <mc:Fallback>
                  <p:oleObj r:id="rId41" imgW="2870200" imgH="558800" progId="Equation.3">
                    <p:embed/>
                    <p:pic>
                      <p:nvPicPr>
                        <p:cNvPr id="0" name="图片 100717"/>
                        <p:cNvPicPr/>
                        <p:nvPr/>
                      </p:nvPicPr>
                      <p:blipFill>
                        <a:blip r:embed="rId42">
                          <a:clrChange>
                            <a:clrFrom>
                              <a:srgbClr val="000000"/>
                            </a:clrFrom>
                            <a:clrTo>
                              <a:srgbClr val="CC0066"/>
                            </a:clrTo>
                          </a:clrChange>
                        </a:blip>
                        <a:stretch>
                          <a:fillRect/>
                        </a:stretch>
                      </p:blipFill>
                      <p:spPr>
                        <a:xfrm>
                          <a:off x="192" y="3528"/>
                          <a:ext cx="1588" cy="309"/>
                        </a:xfrm>
                        <a:prstGeom prst="rect">
                          <a:avLst/>
                        </a:prstGeom>
                        <a:noFill/>
                        <a:ln w="38100">
                          <a:noFill/>
                          <a:miter/>
                        </a:ln>
                      </p:spPr>
                    </p:pic>
                  </p:oleObj>
                </mc:Fallback>
              </mc:AlternateContent>
            </a:graphicData>
          </a:graphic>
        </p:graphicFrame>
        <p:grpSp>
          <p:nvGrpSpPr>
            <p:cNvPr id="204931" name="组合 204930"/>
            <p:cNvGrpSpPr/>
            <p:nvPr/>
          </p:nvGrpSpPr>
          <p:grpSpPr>
            <a:xfrm>
              <a:off x="1204" y="3560"/>
              <a:ext cx="432" cy="204"/>
              <a:chOff x="964" y="2456"/>
              <a:chExt cx="432" cy="204"/>
            </a:xfrm>
          </p:grpSpPr>
          <p:sp>
            <p:nvSpPr>
              <p:cNvPr id="204932" name="直接连接符 204931"/>
              <p:cNvSpPr/>
              <p:nvPr/>
            </p:nvSpPr>
            <p:spPr>
              <a:xfrm flipH="1">
                <a:off x="964" y="2456"/>
                <a:ext cx="132" cy="204"/>
              </a:xfrm>
              <a:prstGeom prst="line">
                <a:avLst/>
              </a:prstGeom>
              <a:ln w="28575" cap="flat" cmpd="sng">
                <a:solidFill>
                  <a:srgbClr val="CC0000"/>
                </a:solidFill>
                <a:prstDash val="solid"/>
                <a:headEnd type="none" w="med" len="med"/>
                <a:tailEnd type="none" w="med" len="med"/>
              </a:ln>
            </p:spPr>
          </p:sp>
          <p:sp>
            <p:nvSpPr>
              <p:cNvPr id="204933" name="直接连接符 204932"/>
              <p:cNvSpPr/>
              <p:nvPr/>
            </p:nvSpPr>
            <p:spPr>
              <a:xfrm>
                <a:off x="964" y="2660"/>
                <a:ext cx="432" cy="0"/>
              </a:xfrm>
              <a:prstGeom prst="line">
                <a:avLst/>
              </a:prstGeom>
              <a:ln w="28575" cap="flat" cmpd="sng">
                <a:solidFill>
                  <a:srgbClr val="CC0000"/>
                </a:solidFill>
                <a:prstDash val="solid"/>
                <a:headEnd type="none" w="med" len="med"/>
                <a:tailEnd type="none" w="med" len="med"/>
              </a:ln>
            </p:spPr>
          </p:sp>
        </p:grpSp>
      </p:grpSp>
      <p:grpSp>
        <p:nvGrpSpPr>
          <p:cNvPr id="204934" name="组合 204933"/>
          <p:cNvGrpSpPr/>
          <p:nvPr/>
        </p:nvGrpSpPr>
        <p:grpSpPr>
          <a:xfrm>
            <a:off x="427038" y="6412360"/>
            <a:ext cx="2678112" cy="517525"/>
            <a:chOff x="269" y="3829"/>
            <a:chExt cx="1687" cy="326"/>
          </a:xfrm>
        </p:grpSpPr>
        <p:graphicFrame>
          <p:nvGraphicFramePr>
            <p:cNvPr id="204935" name="对象 204934"/>
            <p:cNvGraphicFramePr/>
            <p:nvPr/>
          </p:nvGraphicFramePr>
          <p:xfrm>
            <a:off x="269" y="3829"/>
            <a:ext cx="1687" cy="326"/>
          </p:xfrm>
          <a:graphic>
            <a:graphicData uri="http://schemas.openxmlformats.org/presentationml/2006/ole">
              <mc:AlternateContent xmlns:mc="http://schemas.openxmlformats.org/markup-compatibility/2006">
                <mc:Choice xmlns:v="urn:schemas-microsoft-com:vml" Requires="v">
                  <p:oleObj spid="_x0000_s100813" r:id="rId43" imgW="2895600" imgH="558800" progId="Equation.3">
                    <p:embed/>
                  </p:oleObj>
                </mc:Choice>
                <mc:Fallback>
                  <p:oleObj r:id="rId43" imgW="2895600" imgH="558800" progId="Equation.3">
                    <p:embed/>
                    <p:pic>
                      <p:nvPicPr>
                        <p:cNvPr id="0" name="图片 100718"/>
                        <p:cNvPicPr/>
                        <p:nvPr/>
                      </p:nvPicPr>
                      <p:blipFill>
                        <a:blip r:embed="rId44">
                          <a:clrChange>
                            <a:clrFrom>
                              <a:srgbClr val="000000"/>
                            </a:clrFrom>
                            <a:clrTo>
                              <a:srgbClr val="CC0066"/>
                            </a:clrTo>
                          </a:clrChange>
                        </a:blip>
                        <a:stretch>
                          <a:fillRect/>
                        </a:stretch>
                      </p:blipFill>
                      <p:spPr>
                        <a:xfrm>
                          <a:off x="269" y="3829"/>
                          <a:ext cx="1687" cy="326"/>
                        </a:xfrm>
                        <a:prstGeom prst="rect">
                          <a:avLst/>
                        </a:prstGeom>
                        <a:noFill/>
                        <a:ln w="38100">
                          <a:noFill/>
                          <a:miter/>
                        </a:ln>
                      </p:spPr>
                    </p:pic>
                  </p:oleObj>
                </mc:Fallback>
              </mc:AlternateContent>
            </a:graphicData>
          </a:graphic>
        </p:graphicFrame>
        <p:grpSp>
          <p:nvGrpSpPr>
            <p:cNvPr id="204936" name="组合 204935"/>
            <p:cNvGrpSpPr/>
            <p:nvPr/>
          </p:nvGrpSpPr>
          <p:grpSpPr>
            <a:xfrm>
              <a:off x="1384" y="3872"/>
              <a:ext cx="432" cy="204"/>
              <a:chOff x="964" y="2456"/>
              <a:chExt cx="432" cy="204"/>
            </a:xfrm>
          </p:grpSpPr>
          <p:sp>
            <p:nvSpPr>
              <p:cNvPr id="204937" name="直接连接符 204936"/>
              <p:cNvSpPr/>
              <p:nvPr/>
            </p:nvSpPr>
            <p:spPr>
              <a:xfrm flipH="1">
                <a:off x="964" y="2456"/>
                <a:ext cx="132" cy="204"/>
              </a:xfrm>
              <a:prstGeom prst="line">
                <a:avLst/>
              </a:prstGeom>
              <a:ln w="28575" cap="flat" cmpd="sng">
                <a:solidFill>
                  <a:srgbClr val="CC0000"/>
                </a:solidFill>
                <a:prstDash val="solid"/>
                <a:headEnd type="none" w="med" len="med"/>
                <a:tailEnd type="none" w="med" len="med"/>
              </a:ln>
            </p:spPr>
          </p:sp>
          <p:sp>
            <p:nvSpPr>
              <p:cNvPr id="204938" name="直接连接符 204937"/>
              <p:cNvSpPr/>
              <p:nvPr/>
            </p:nvSpPr>
            <p:spPr>
              <a:xfrm>
                <a:off x="964" y="2660"/>
                <a:ext cx="432" cy="0"/>
              </a:xfrm>
              <a:prstGeom prst="line">
                <a:avLst/>
              </a:prstGeom>
              <a:ln w="28575" cap="flat" cmpd="sng">
                <a:solidFill>
                  <a:srgbClr val="CC0000"/>
                </a:solidFill>
                <a:prstDash val="solid"/>
                <a:headEnd type="none" w="med" len="med"/>
                <a:tailEnd type="none" w="med" len="med"/>
              </a:ln>
            </p:spPr>
          </p:sp>
        </p:grpSp>
      </p:grpSp>
      <p:grpSp>
        <p:nvGrpSpPr>
          <p:cNvPr id="204939" name="组合 204938"/>
          <p:cNvGrpSpPr/>
          <p:nvPr/>
        </p:nvGrpSpPr>
        <p:grpSpPr>
          <a:xfrm>
            <a:off x="3011488" y="5928172"/>
            <a:ext cx="2586037" cy="496888"/>
            <a:chOff x="1897" y="3524"/>
            <a:chExt cx="1629" cy="313"/>
          </a:xfrm>
        </p:grpSpPr>
        <p:graphicFrame>
          <p:nvGraphicFramePr>
            <p:cNvPr id="204940" name="对象 204939"/>
            <p:cNvGraphicFramePr/>
            <p:nvPr/>
          </p:nvGraphicFramePr>
          <p:xfrm>
            <a:off x="1897" y="3524"/>
            <a:ext cx="1629" cy="313"/>
          </p:xfrm>
          <a:graphic>
            <a:graphicData uri="http://schemas.openxmlformats.org/presentationml/2006/ole">
              <mc:AlternateContent xmlns:mc="http://schemas.openxmlformats.org/markup-compatibility/2006">
                <mc:Choice xmlns:v="urn:schemas-microsoft-com:vml" Requires="v">
                  <p:oleObj spid="_x0000_s100814" r:id="rId45" imgW="2908300" imgH="558800" progId="Equation.3">
                    <p:embed/>
                  </p:oleObj>
                </mc:Choice>
                <mc:Fallback>
                  <p:oleObj r:id="rId45" imgW="2908300" imgH="558800" progId="Equation.3">
                    <p:embed/>
                    <p:pic>
                      <p:nvPicPr>
                        <p:cNvPr id="0" name="图片 100719"/>
                        <p:cNvPicPr/>
                        <p:nvPr/>
                      </p:nvPicPr>
                      <p:blipFill>
                        <a:blip r:embed="rId46">
                          <a:clrChange>
                            <a:clrFrom>
                              <a:srgbClr val="000000"/>
                            </a:clrFrom>
                            <a:clrTo>
                              <a:srgbClr val="CC0066"/>
                            </a:clrTo>
                          </a:clrChange>
                        </a:blip>
                        <a:stretch>
                          <a:fillRect/>
                        </a:stretch>
                      </p:blipFill>
                      <p:spPr>
                        <a:xfrm>
                          <a:off x="1897" y="3524"/>
                          <a:ext cx="1629" cy="313"/>
                        </a:xfrm>
                        <a:prstGeom prst="rect">
                          <a:avLst/>
                        </a:prstGeom>
                        <a:noFill/>
                        <a:ln w="38100">
                          <a:noFill/>
                          <a:miter/>
                        </a:ln>
                      </p:spPr>
                    </p:pic>
                  </p:oleObj>
                </mc:Fallback>
              </mc:AlternateContent>
            </a:graphicData>
          </a:graphic>
        </p:graphicFrame>
        <p:grpSp>
          <p:nvGrpSpPr>
            <p:cNvPr id="204941" name="组合 204940"/>
            <p:cNvGrpSpPr/>
            <p:nvPr/>
          </p:nvGrpSpPr>
          <p:grpSpPr>
            <a:xfrm>
              <a:off x="2980" y="3548"/>
              <a:ext cx="432" cy="204"/>
              <a:chOff x="964" y="2456"/>
              <a:chExt cx="432" cy="204"/>
            </a:xfrm>
          </p:grpSpPr>
          <p:sp>
            <p:nvSpPr>
              <p:cNvPr id="204942" name="直接连接符 204941"/>
              <p:cNvSpPr/>
              <p:nvPr/>
            </p:nvSpPr>
            <p:spPr>
              <a:xfrm flipH="1">
                <a:off x="964" y="2456"/>
                <a:ext cx="132" cy="204"/>
              </a:xfrm>
              <a:prstGeom prst="line">
                <a:avLst/>
              </a:prstGeom>
              <a:ln w="28575" cap="flat" cmpd="sng">
                <a:solidFill>
                  <a:srgbClr val="CC0000"/>
                </a:solidFill>
                <a:prstDash val="solid"/>
                <a:headEnd type="none" w="med" len="med"/>
                <a:tailEnd type="none" w="med" len="med"/>
              </a:ln>
            </p:spPr>
          </p:sp>
          <p:sp>
            <p:nvSpPr>
              <p:cNvPr id="204943" name="直接连接符 204942"/>
              <p:cNvSpPr/>
              <p:nvPr/>
            </p:nvSpPr>
            <p:spPr>
              <a:xfrm>
                <a:off x="964" y="2660"/>
                <a:ext cx="432" cy="0"/>
              </a:xfrm>
              <a:prstGeom prst="line">
                <a:avLst/>
              </a:prstGeom>
              <a:ln w="28575" cap="flat" cmpd="sng">
                <a:solidFill>
                  <a:srgbClr val="CC0000"/>
                </a:solidFill>
                <a:prstDash val="solid"/>
                <a:headEnd type="none" w="med" len="med"/>
                <a:tailEnd type="none" w="med" len="med"/>
              </a:ln>
            </p:spPr>
          </p:sp>
        </p:grpSp>
      </p:grpSp>
      <p:grpSp>
        <p:nvGrpSpPr>
          <p:cNvPr id="204944" name="组合 204943"/>
          <p:cNvGrpSpPr/>
          <p:nvPr/>
        </p:nvGrpSpPr>
        <p:grpSpPr>
          <a:xfrm>
            <a:off x="279400" y="5415410"/>
            <a:ext cx="3556000" cy="446087"/>
            <a:chOff x="176" y="3201"/>
            <a:chExt cx="2240" cy="281"/>
          </a:xfrm>
        </p:grpSpPr>
        <p:graphicFrame>
          <p:nvGraphicFramePr>
            <p:cNvPr id="204945" name="对象 204944"/>
            <p:cNvGraphicFramePr/>
            <p:nvPr/>
          </p:nvGraphicFramePr>
          <p:xfrm>
            <a:off x="176" y="3201"/>
            <a:ext cx="2166" cy="281"/>
          </p:xfrm>
          <a:graphic>
            <a:graphicData uri="http://schemas.openxmlformats.org/presentationml/2006/ole">
              <mc:AlternateContent xmlns:mc="http://schemas.openxmlformats.org/markup-compatibility/2006">
                <mc:Choice xmlns:v="urn:schemas-microsoft-com:vml" Requires="v">
                  <p:oleObj spid="_x0000_s100815" r:id="rId47" imgW="3719195" imgH="482600" progId="Equation.3">
                    <p:embed/>
                  </p:oleObj>
                </mc:Choice>
                <mc:Fallback>
                  <p:oleObj r:id="rId47" imgW="3719195" imgH="482600" progId="Equation.3">
                    <p:embed/>
                    <p:pic>
                      <p:nvPicPr>
                        <p:cNvPr id="0" name="图片 100720"/>
                        <p:cNvPicPr/>
                        <p:nvPr/>
                      </p:nvPicPr>
                      <p:blipFill>
                        <a:blip r:embed="rId48">
                          <a:clrChange>
                            <a:clrFrom>
                              <a:srgbClr val="000000"/>
                            </a:clrFrom>
                            <a:clrTo>
                              <a:srgbClr val="008000"/>
                            </a:clrTo>
                          </a:clrChange>
                        </a:blip>
                        <a:stretch>
                          <a:fillRect/>
                        </a:stretch>
                      </p:blipFill>
                      <p:spPr>
                        <a:xfrm>
                          <a:off x="176" y="3201"/>
                          <a:ext cx="2166" cy="281"/>
                        </a:xfrm>
                        <a:prstGeom prst="rect">
                          <a:avLst/>
                        </a:prstGeom>
                        <a:noFill/>
                        <a:ln w="38100">
                          <a:noFill/>
                          <a:miter/>
                        </a:ln>
                      </p:spPr>
                    </p:pic>
                  </p:oleObj>
                </mc:Fallback>
              </mc:AlternateContent>
            </a:graphicData>
          </a:graphic>
        </p:graphicFrame>
        <p:grpSp>
          <p:nvGrpSpPr>
            <p:cNvPr id="204946" name="组合 204945"/>
            <p:cNvGrpSpPr/>
            <p:nvPr/>
          </p:nvGrpSpPr>
          <p:grpSpPr>
            <a:xfrm>
              <a:off x="2056" y="3260"/>
              <a:ext cx="360" cy="204"/>
              <a:chOff x="916" y="1004"/>
              <a:chExt cx="360" cy="204"/>
            </a:xfrm>
          </p:grpSpPr>
          <p:sp>
            <p:nvSpPr>
              <p:cNvPr id="204947" name="直接连接符 204946"/>
              <p:cNvSpPr/>
              <p:nvPr/>
            </p:nvSpPr>
            <p:spPr>
              <a:xfrm flipH="1">
                <a:off x="916" y="1004"/>
                <a:ext cx="132" cy="204"/>
              </a:xfrm>
              <a:prstGeom prst="line">
                <a:avLst/>
              </a:prstGeom>
              <a:ln w="28575" cap="flat" cmpd="sng">
                <a:solidFill>
                  <a:srgbClr val="008000"/>
                </a:solidFill>
                <a:prstDash val="solid"/>
                <a:headEnd type="none" w="med" len="med"/>
                <a:tailEnd type="none" w="med" len="med"/>
              </a:ln>
            </p:spPr>
          </p:sp>
          <p:sp>
            <p:nvSpPr>
              <p:cNvPr id="204948" name="直接连接符 204947"/>
              <p:cNvSpPr/>
              <p:nvPr/>
            </p:nvSpPr>
            <p:spPr>
              <a:xfrm>
                <a:off x="916" y="1208"/>
                <a:ext cx="360" cy="0"/>
              </a:xfrm>
              <a:prstGeom prst="line">
                <a:avLst/>
              </a:prstGeom>
              <a:ln w="28575" cap="flat" cmpd="sng">
                <a:solidFill>
                  <a:srgbClr val="008000"/>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4818"/>
                                        </p:tgtEl>
                                        <p:attrNameLst>
                                          <p:attrName>style.visibility</p:attrName>
                                        </p:attrNameLst>
                                      </p:cBhvr>
                                      <p:to>
                                        <p:strVal val="visible"/>
                                      </p:to>
                                    </p:set>
                                    <p:animEffect transition="in" filter="wipe(left)">
                                      <p:cBhvr>
                                        <p:cTn id="7" dur="500"/>
                                        <p:tgtEl>
                                          <p:spTgt spid="2048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4857"/>
                                        </p:tgtEl>
                                        <p:attrNameLst>
                                          <p:attrName>style.visibility</p:attrName>
                                        </p:attrNameLst>
                                      </p:cBhvr>
                                      <p:to>
                                        <p:strVal val="visible"/>
                                      </p:to>
                                    </p:set>
                                    <p:animEffect transition="in" filter="wipe(left)">
                                      <p:cBhvr>
                                        <p:cTn id="12" dur="500"/>
                                        <p:tgtEl>
                                          <p:spTgt spid="2048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4816"/>
                                        </p:tgtEl>
                                        <p:attrNameLst>
                                          <p:attrName>style.visibility</p:attrName>
                                        </p:attrNameLst>
                                      </p:cBhvr>
                                      <p:to>
                                        <p:strVal val="visible"/>
                                      </p:to>
                                    </p:set>
                                    <p:animEffect transition="in" filter="wipe(left)">
                                      <p:cBhvr>
                                        <p:cTn id="17" dur="500"/>
                                        <p:tgtEl>
                                          <p:spTgt spid="2048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4817"/>
                                        </p:tgtEl>
                                        <p:attrNameLst>
                                          <p:attrName>style.visibility</p:attrName>
                                        </p:attrNameLst>
                                      </p:cBhvr>
                                      <p:to>
                                        <p:strVal val="visible"/>
                                      </p:to>
                                    </p:set>
                                    <p:animEffect transition="in" filter="wipe(left)">
                                      <p:cBhvr>
                                        <p:cTn id="22" dur="500"/>
                                        <p:tgtEl>
                                          <p:spTgt spid="2048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4815"/>
                                        </p:tgtEl>
                                        <p:attrNameLst>
                                          <p:attrName>style.visibility</p:attrName>
                                        </p:attrNameLst>
                                      </p:cBhvr>
                                      <p:to>
                                        <p:strVal val="visible"/>
                                      </p:to>
                                    </p:set>
                                    <p:animEffect transition="in" filter="wipe(left)">
                                      <p:cBhvr>
                                        <p:cTn id="27" dur="500"/>
                                        <p:tgtEl>
                                          <p:spTgt spid="2048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04802"/>
                                        </p:tgtEl>
                                        <p:attrNameLst>
                                          <p:attrName>style.visibility</p:attrName>
                                        </p:attrNameLst>
                                      </p:cBhvr>
                                      <p:to>
                                        <p:strVal val="visible"/>
                                      </p:to>
                                    </p:set>
                                    <p:animEffect transition="in" filter="wipe(left)">
                                      <p:cBhvr>
                                        <p:cTn id="32" dur="500"/>
                                        <p:tgtEl>
                                          <p:spTgt spid="20480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04803"/>
                                        </p:tgtEl>
                                        <p:attrNameLst>
                                          <p:attrName>style.visibility</p:attrName>
                                        </p:attrNameLst>
                                      </p:cBhvr>
                                      <p:to>
                                        <p:strVal val="visible"/>
                                      </p:to>
                                    </p:set>
                                    <p:animEffect transition="in" filter="wipe(left)">
                                      <p:cBhvr>
                                        <p:cTn id="37" dur="500"/>
                                        <p:tgtEl>
                                          <p:spTgt spid="204803"/>
                                        </p:tgtEl>
                                      </p:cBhvr>
                                    </p:animEffect>
                                  </p:childTnLst>
                                </p:cTn>
                              </p:par>
                            </p:childTnLst>
                          </p:cTn>
                        </p:par>
                        <p:par>
                          <p:cTn id="38" fill="hold">
                            <p:stCondLst>
                              <p:cond delay="500"/>
                            </p:stCondLst>
                            <p:childTnLst>
                              <p:par>
                                <p:cTn id="39" presetID="22" presetClass="entr" presetSubtype="4" fill="hold" nodeType="afterEffect">
                                  <p:stCondLst>
                                    <p:cond delay="0"/>
                                  </p:stCondLst>
                                  <p:childTnLst>
                                    <p:set>
                                      <p:cBhvr>
                                        <p:cTn id="40" dur="1" fill="hold">
                                          <p:stCondLst>
                                            <p:cond delay="0"/>
                                          </p:stCondLst>
                                        </p:cTn>
                                        <p:tgtEl>
                                          <p:spTgt spid="204855"/>
                                        </p:tgtEl>
                                        <p:attrNameLst>
                                          <p:attrName>style.visibility</p:attrName>
                                        </p:attrNameLst>
                                      </p:cBhvr>
                                      <p:to>
                                        <p:strVal val="visible"/>
                                      </p:to>
                                    </p:set>
                                    <p:animEffect transition="in" filter="wipe(down)">
                                      <p:cBhvr>
                                        <p:cTn id="41" dur="500"/>
                                        <p:tgtEl>
                                          <p:spTgt spid="20485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04804"/>
                                        </p:tgtEl>
                                        <p:attrNameLst>
                                          <p:attrName>style.visibility</p:attrName>
                                        </p:attrNameLst>
                                      </p:cBhvr>
                                      <p:to>
                                        <p:strVal val="visible"/>
                                      </p:to>
                                    </p:set>
                                    <p:animEffect transition="in" filter="wipe(left)">
                                      <p:cBhvr>
                                        <p:cTn id="46" dur="500"/>
                                        <p:tgtEl>
                                          <p:spTgt spid="204804"/>
                                        </p:tgtEl>
                                      </p:cBhvr>
                                    </p:animEffect>
                                  </p:childTnLst>
                                </p:cTn>
                              </p:par>
                            </p:childTnLst>
                          </p:cTn>
                        </p:par>
                        <p:par>
                          <p:cTn id="47" fill="hold">
                            <p:stCondLst>
                              <p:cond delay="500"/>
                            </p:stCondLst>
                            <p:childTnLst>
                              <p:par>
                                <p:cTn id="48" presetID="22" presetClass="entr" presetSubtype="4" fill="hold" nodeType="afterEffect">
                                  <p:stCondLst>
                                    <p:cond delay="0"/>
                                  </p:stCondLst>
                                  <p:childTnLst>
                                    <p:set>
                                      <p:cBhvr>
                                        <p:cTn id="49" dur="1" fill="hold">
                                          <p:stCondLst>
                                            <p:cond delay="0"/>
                                          </p:stCondLst>
                                        </p:cTn>
                                        <p:tgtEl>
                                          <p:spTgt spid="204805"/>
                                        </p:tgtEl>
                                        <p:attrNameLst>
                                          <p:attrName>style.visibility</p:attrName>
                                        </p:attrNameLst>
                                      </p:cBhvr>
                                      <p:to>
                                        <p:strVal val="visible"/>
                                      </p:to>
                                    </p:set>
                                    <p:animEffect transition="in" filter="wipe(down)">
                                      <p:cBhvr>
                                        <p:cTn id="50" dur="500"/>
                                        <p:tgtEl>
                                          <p:spTgt spid="204805"/>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nodeType="clickEffect">
                                  <p:stCondLst>
                                    <p:cond delay="0"/>
                                  </p:stCondLst>
                                  <p:childTnLst>
                                    <p:set>
                                      <p:cBhvr>
                                        <p:cTn id="54" dur="1" fill="hold">
                                          <p:stCondLst>
                                            <p:cond delay="0"/>
                                          </p:stCondLst>
                                        </p:cTn>
                                        <p:tgtEl>
                                          <p:spTgt spid="204863"/>
                                        </p:tgtEl>
                                        <p:attrNameLst>
                                          <p:attrName>style.visibility</p:attrName>
                                        </p:attrNameLst>
                                      </p:cBhvr>
                                      <p:to>
                                        <p:strVal val="visible"/>
                                      </p:to>
                                    </p:set>
                                    <p:animEffect transition="in" filter="dissolve">
                                      <p:cBhvr>
                                        <p:cTn id="55" dur="500"/>
                                        <p:tgtEl>
                                          <p:spTgt spid="204863"/>
                                        </p:tgtEl>
                                      </p:cBhvr>
                                    </p:animEffect>
                                  </p:childTnLst>
                                </p:cTn>
                              </p:par>
                            </p:childTnLst>
                          </p:cTn>
                        </p:par>
                        <p:par>
                          <p:cTn id="56" fill="hold">
                            <p:stCondLst>
                              <p:cond delay="500"/>
                            </p:stCondLst>
                            <p:childTnLst>
                              <p:par>
                                <p:cTn id="57" presetID="22" presetClass="entr" presetSubtype="8" fill="hold" nodeType="afterEffect">
                                  <p:stCondLst>
                                    <p:cond delay="0"/>
                                  </p:stCondLst>
                                  <p:childTnLst>
                                    <p:set>
                                      <p:cBhvr>
                                        <p:cTn id="58" dur="1" fill="hold">
                                          <p:stCondLst>
                                            <p:cond delay="0"/>
                                          </p:stCondLst>
                                        </p:cTn>
                                        <p:tgtEl>
                                          <p:spTgt spid="204865"/>
                                        </p:tgtEl>
                                        <p:attrNameLst>
                                          <p:attrName>style.visibility</p:attrName>
                                        </p:attrNameLst>
                                      </p:cBhvr>
                                      <p:to>
                                        <p:strVal val="visible"/>
                                      </p:to>
                                    </p:set>
                                    <p:animEffect transition="in" filter="wipe(left)">
                                      <p:cBhvr>
                                        <p:cTn id="59" dur="500"/>
                                        <p:tgtEl>
                                          <p:spTgt spid="204865"/>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nodeType="clickEffect">
                                  <p:stCondLst>
                                    <p:cond delay="0"/>
                                  </p:stCondLst>
                                  <p:childTnLst>
                                    <p:set>
                                      <p:cBhvr>
                                        <p:cTn id="63" dur="1" fill="hold">
                                          <p:stCondLst>
                                            <p:cond delay="0"/>
                                          </p:stCondLst>
                                        </p:cTn>
                                        <p:tgtEl>
                                          <p:spTgt spid="204864"/>
                                        </p:tgtEl>
                                        <p:attrNameLst>
                                          <p:attrName>style.visibility</p:attrName>
                                        </p:attrNameLst>
                                      </p:cBhvr>
                                      <p:to>
                                        <p:strVal val="visible"/>
                                      </p:to>
                                    </p:set>
                                    <p:animEffect transition="in" filter="dissolve">
                                      <p:cBhvr>
                                        <p:cTn id="64" dur="500"/>
                                        <p:tgtEl>
                                          <p:spTgt spid="204864"/>
                                        </p:tgtEl>
                                      </p:cBhvr>
                                    </p:animEffect>
                                  </p:childTnLst>
                                </p:cTn>
                              </p:par>
                            </p:childTnLst>
                          </p:cTn>
                        </p:par>
                        <p:par>
                          <p:cTn id="65" fill="hold">
                            <p:stCondLst>
                              <p:cond delay="500"/>
                            </p:stCondLst>
                            <p:childTnLst>
                              <p:par>
                                <p:cTn id="66" presetID="22" presetClass="entr" presetSubtype="8" fill="hold" nodeType="afterEffect">
                                  <p:stCondLst>
                                    <p:cond delay="0"/>
                                  </p:stCondLst>
                                  <p:childTnLst>
                                    <p:set>
                                      <p:cBhvr>
                                        <p:cTn id="67" dur="1" fill="hold">
                                          <p:stCondLst>
                                            <p:cond delay="0"/>
                                          </p:stCondLst>
                                        </p:cTn>
                                        <p:tgtEl>
                                          <p:spTgt spid="204866"/>
                                        </p:tgtEl>
                                        <p:attrNameLst>
                                          <p:attrName>style.visibility</p:attrName>
                                        </p:attrNameLst>
                                      </p:cBhvr>
                                      <p:to>
                                        <p:strVal val="visible"/>
                                      </p:to>
                                    </p:set>
                                    <p:animEffect transition="in" filter="wipe(left)">
                                      <p:cBhvr>
                                        <p:cTn id="68" dur="500"/>
                                        <p:tgtEl>
                                          <p:spTgt spid="204866"/>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204862"/>
                                        </p:tgtEl>
                                        <p:attrNameLst>
                                          <p:attrName>style.visibility</p:attrName>
                                        </p:attrNameLst>
                                      </p:cBhvr>
                                      <p:to>
                                        <p:strVal val="visible"/>
                                      </p:to>
                                    </p:set>
                                    <p:animEffect transition="in" filter="dissolve">
                                      <p:cBhvr>
                                        <p:cTn id="73" dur="500"/>
                                        <p:tgtEl>
                                          <p:spTgt spid="204862"/>
                                        </p:tgtEl>
                                      </p:cBhvr>
                                    </p:animEffect>
                                  </p:childTnLst>
                                </p:cTn>
                              </p:par>
                            </p:childTnLst>
                          </p:cTn>
                        </p:par>
                        <p:par>
                          <p:cTn id="74" fill="hold">
                            <p:stCondLst>
                              <p:cond delay="500"/>
                            </p:stCondLst>
                            <p:childTnLst>
                              <p:par>
                                <p:cTn id="75" presetID="22" presetClass="entr" presetSubtype="8" fill="hold" nodeType="afterEffect">
                                  <p:stCondLst>
                                    <p:cond delay="0"/>
                                  </p:stCondLst>
                                  <p:childTnLst>
                                    <p:set>
                                      <p:cBhvr>
                                        <p:cTn id="76" dur="1" fill="hold">
                                          <p:stCondLst>
                                            <p:cond delay="0"/>
                                          </p:stCondLst>
                                        </p:cTn>
                                        <p:tgtEl>
                                          <p:spTgt spid="204867"/>
                                        </p:tgtEl>
                                        <p:attrNameLst>
                                          <p:attrName>style.visibility</p:attrName>
                                        </p:attrNameLst>
                                      </p:cBhvr>
                                      <p:to>
                                        <p:strVal val="visible"/>
                                      </p:to>
                                    </p:set>
                                    <p:animEffect transition="in" filter="wipe(left)">
                                      <p:cBhvr>
                                        <p:cTn id="77" dur="500"/>
                                        <p:tgtEl>
                                          <p:spTgt spid="20486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204812"/>
                                        </p:tgtEl>
                                        <p:attrNameLst>
                                          <p:attrName>style.visibility</p:attrName>
                                        </p:attrNameLst>
                                      </p:cBhvr>
                                      <p:to>
                                        <p:strVal val="visible"/>
                                      </p:to>
                                    </p:set>
                                    <p:animEffect transition="in" filter="wipe(left)">
                                      <p:cBhvr>
                                        <p:cTn id="82" dur="500"/>
                                        <p:tgtEl>
                                          <p:spTgt spid="20481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204806"/>
                                        </p:tgtEl>
                                        <p:attrNameLst>
                                          <p:attrName>style.visibility</p:attrName>
                                        </p:attrNameLst>
                                      </p:cBhvr>
                                      <p:to>
                                        <p:strVal val="visible"/>
                                      </p:to>
                                    </p:set>
                                    <p:animEffect transition="in" filter="wipe(left)">
                                      <p:cBhvr>
                                        <p:cTn id="87" dur="500"/>
                                        <p:tgtEl>
                                          <p:spTgt spid="20480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204809"/>
                                        </p:tgtEl>
                                        <p:attrNameLst>
                                          <p:attrName>style.visibility</p:attrName>
                                        </p:attrNameLst>
                                      </p:cBhvr>
                                      <p:to>
                                        <p:strVal val="visible"/>
                                      </p:to>
                                    </p:set>
                                    <p:animEffect transition="in" filter="wipe(left)">
                                      <p:cBhvr>
                                        <p:cTn id="92" dur="500"/>
                                        <p:tgtEl>
                                          <p:spTgt spid="20480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04868"/>
                                        </p:tgtEl>
                                        <p:attrNameLst>
                                          <p:attrName>style.visibility</p:attrName>
                                        </p:attrNameLst>
                                      </p:cBhvr>
                                      <p:to>
                                        <p:strVal val="visible"/>
                                      </p:to>
                                    </p:set>
                                    <p:animEffect transition="in" filter="wipe(left)">
                                      <p:cBhvr>
                                        <p:cTn id="97" dur="500"/>
                                        <p:tgtEl>
                                          <p:spTgt spid="204868"/>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204869"/>
                                        </p:tgtEl>
                                        <p:attrNameLst>
                                          <p:attrName>style.visibility</p:attrName>
                                        </p:attrNameLst>
                                      </p:cBhvr>
                                      <p:to>
                                        <p:strVal val="visible"/>
                                      </p:to>
                                    </p:set>
                                    <p:animEffect transition="in" filter="wipe(left)">
                                      <p:cBhvr>
                                        <p:cTn id="102" dur="500"/>
                                        <p:tgtEl>
                                          <p:spTgt spid="204869"/>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204870"/>
                                        </p:tgtEl>
                                        <p:attrNameLst>
                                          <p:attrName>style.visibility</p:attrName>
                                        </p:attrNameLst>
                                      </p:cBhvr>
                                      <p:to>
                                        <p:strVal val="visible"/>
                                      </p:to>
                                    </p:set>
                                    <p:animEffect transition="in" filter="wipe(left)">
                                      <p:cBhvr>
                                        <p:cTn id="107" dur="500"/>
                                        <p:tgtEl>
                                          <p:spTgt spid="20487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204871"/>
                                        </p:tgtEl>
                                        <p:attrNameLst>
                                          <p:attrName>style.visibility</p:attrName>
                                        </p:attrNameLst>
                                      </p:cBhvr>
                                      <p:to>
                                        <p:strVal val="visible"/>
                                      </p:to>
                                    </p:set>
                                    <p:animEffect transition="in" filter="wipe(left)">
                                      <p:cBhvr>
                                        <p:cTn id="112" dur="500"/>
                                        <p:tgtEl>
                                          <p:spTgt spid="204871"/>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204872"/>
                                        </p:tgtEl>
                                        <p:attrNameLst>
                                          <p:attrName>style.visibility</p:attrName>
                                        </p:attrNameLst>
                                      </p:cBhvr>
                                      <p:to>
                                        <p:strVal val="visible"/>
                                      </p:to>
                                    </p:set>
                                    <p:animEffect transition="in" filter="wipe(left)">
                                      <p:cBhvr>
                                        <p:cTn id="117" dur="500"/>
                                        <p:tgtEl>
                                          <p:spTgt spid="204872"/>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204873"/>
                                        </p:tgtEl>
                                        <p:attrNameLst>
                                          <p:attrName>style.visibility</p:attrName>
                                        </p:attrNameLst>
                                      </p:cBhvr>
                                      <p:to>
                                        <p:strVal val="visible"/>
                                      </p:to>
                                    </p:set>
                                    <p:animEffect transition="in" filter="wipe(left)">
                                      <p:cBhvr>
                                        <p:cTn id="122" dur="500"/>
                                        <p:tgtEl>
                                          <p:spTgt spid="20487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204874"/>
                                        </p:tgtEl>
                                        <p:attrNameLst>
                                          <p:attrName>style.visibility</p:attrName>
                                        </p:attrNameLst>
                                      </p:cBhvr>
                                      <p:to>
                                        <p:strVal val="visible"/>
                                      </p:to>
                                    </p:set>
                                    <p:animEffect transition="in" filter="wipe(left)">
                                      <p:cBhvr>
                                        <p:cTn id="127" dur="500"/>
                                        <p:tgtEl>
                                          <p:spTgt spid="204874"/>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204875"/>
                                        </p:tgtEl>
                                        <p:attrNameLst>
                                          <p:attrName>style.visibility</p:attrName>
                                        </p:attrNameLst>
                                      </p:cBhvr>
                                      <p:to>
                                        <p:strVal val="visible"/>
                                      </p:to>
                                    </p:set>
                                    <p:animEffect transition="in" filter="wipe(left)">
                                      <p:cBhvr>
                                        <p:cTn id="132" dur="500"/>
                                        <p:tgtEl>
                                          <p:spTgt spid="204875"/>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204876"/>
                                        </p:tgtEl>
                                        <p:attrNameLst>
                                          <p:attrName>style.visibility</p:attrName>
                                        </p:attrNameLst>
                                      </p:cBhvr>
                                      <p:to>
                                        <p:strVal val="visible"/>
                                      </p:to>
                                    </p:set>
                                    <p:animEffect transition="in" filter="wipe(left)">
                                      <p:cBhvr>
                                        <p:cTn id="137" dur="500"/>
                                        <p:tgtEl>
                                          <p:spTgt spid="204876"/>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204944"/>
                                        </p:tgtEl>
                                        <p:attrNameLst>
                                          <p:attrName>style.visibility</p:attrName>
                                        </p:attrNameLst>
                                      </p:cBhvr>
                                      <p:to>
                                        <p:strVal val="visible"/>
                                      </p:to>
                                    </p:set>
                                    <p:animEffect transition="in" filter="wipe(left)">
                                      <p:cBhvr>
                                        <p:cTn id="142" dur="500"/>
                                        <p:tgtEl>
                                          <p:spTgt spid="204944"/>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204927">
                                            <p:txEl>
                                              <p:pRg st="0" end="0"/>
                                            </p:txEl>
                                          </p:spTgt>
                                        </p:tgtEl>
                                        <p:attrNameLst>
                                          <p:attrName>style.visibility</p:attrName>
                                        </p:attrNameLst>
                                      </p:cBhvr>
                                      <p:to>
                                        <p:strVal val="visible"/>
                                      </p:to>
                                    </p:set>
                                    <p:animEffect transition="in" filter="wipe(left)">
                                      <p:cBhvr>
                                        <p:cTn id="147" dur="500"/>
                                        <p:tgtEl>
                                          <p:spTgt spid="204927">
                                            <p:txEl>
                                              <p:pRg st="0" end="0"/>
                                            </p:txEl>
                                          </p:spTgt>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204927">
                                            <p:txEl>
                                              <p:pRg st="1" end="1"/>
                                            </p:txEl>
                                          </p:spTgt>
                                        </p:tgtEl>
                                        <p:attrNameLst>
                                          <p:attrName>style.visibility</p:attrName>
                                        </p:attrNameLst>
                                      </p:cBhvr>
                                      <p:to>
                                        <p:strVal val="visible"/>
                                      </p:to>
                                    </p:set>
                                    <p:animEffect transition="in" filter="wipe(left)">
                                      <p:cBhvr>
                                        <p:cTn id="152" dur="500"/>
                                        <p:tgtEl>
                                          <p:spTgt spid="204927">
                                            <p:txEl>
                                              <p:pRg st="1" end="1"/>
                                            </p:txEl>
                                          </p:spTgt>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204913"/>
                                        </p:tgtEl>
                                        <p:attrNameLst>
                                          <p:attrName>style.visibility</p:attrName>
                                        </p:attrNameLst>
                                      </p:cBhvr>
                                      <p:to>
                                        <p:strVal val="visible"/>
                                      </p:to>
                                    </p:set>
                                    <p:animEffect transition="in" filter="wipe(left)">
                                      <p:cBhvr>
                                        <p:cTn id="157" dur="500"/>
                                        <p:tgtEl>
                                          <p:spTgt spid="204913"/>
                                        </p:tgtEl>
                                      </p:cBhvr>
                                    </p:animEffect>
                                  </p:childTnLst>
                                </p:cTn>
                              </p:par>
                            </p:childTnLst>
                          </p:cTn>
                        </p:par>
                        <p:par>
                          <p:cTn id="158" fill="hold">
                            <p:stCondLst>
                              <p:cond delay="500"/>
                            </p:stCondLst>
                            <p:childTnLst>
                              <p:par>
                                <p:cTn id="159" presetID="22" presetClass="entr" presetSubtype="8" fill="hold" nodeType="afterEffect">
                                  <p:stCondLst>
                                    <p:cond delay="0"/>
                                  </p:stCondLst>
                                  <p:childTnLst>
                                    <p:set>
                                      <p:cBhvr>
                                        <p:cTn id="160" dur="1" fill="hold">
                                          <p:stCondLst>
                                            <p:cond delay="0"/>
                                          </p:stCondLst>
                                        </p:cTn>
                                        <p:tgtEl>
                                          <p:spTgt spid="204915"/>
                                        </p:tgtEl>
                                        <p:attrNameLst>
                                          <p:attrName>style.visibility</p:attrName>
                                        </p:attrNameLst>
                                      </p:cBhvr>
                                      <p:to>
                                        <p:strVal val="visible"/>
                                      </p:to>
                                    </p:set>
                                    <p:animEffect transition="in" filter="wipe(left)">
                                      <p:cBhvr>
                                        <p:cTn id="161" dur="500"/>
                                        <p:tgtEl>
                                          <p:spTgt spid="204915"/>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nodeType="clickEffect">
                                  <p:stCondLst>
                                    <p:cond delay="0"/>
                                  </p:stCondLst>
                                  <p:childTnLst>
                                    <p:set>
                                      <p:cBhvr>
                                        <p:cTn id="165" dur="1" fill="hold">
                                          <p:stCondLst>
                                            <p:cond delay="0"/>
                                          </p:stCondLst>
                                        </p:cTn>
                                        <p:tgtEl>
                                          <p:spTgt spid="204924"/>
                                        </p:tgtEl>
                                        <p:attrNameLst>
                                          <p:attrName>style.visibility</p:attrName>
                                        </p:attrNameLst>
                                      </p:cBhvr>
                                      <p:to>
                                        <p:strVal val="visible"/>
                                      </p:to>
                                    </p:set>
                                    <p:animEffect transition="in" filter="wipe(left)">
                                      <p:cBhvr>
                                        <p:cTn id="166" dur="500"/>
                                        <p:tgtEl>
                                          <p:spTgt spid="204924"/>
                                        </p:tgtEl>
                                      </p:cBhvr>
                                    </p:animEffect>
                                  </p:childTnLst>
                                </p:cTn>
                              </p:par>
                            </p:childTnLst>
                          </p:cTn>
                        </p:par>
                        <p:par>
                          <p:cTn id="167" fill="hold">
                            <p:stCondLst>
                              <p:cond delay="500"/>
                            </p:stCondLst>
                            <p:childTnLst>
                              <p:par>
                                <p:cTn id="168" presetID="22" presetClass="entr" presetSubtype="8" fill="hold" nodeType="afterEffect">
                                  <p:stCondLst>
                                    <p:cond delay="0"/>
                                  </p:stCondLst>
                                  <p:childTnLst>
                                    <p:set>
                                      <p:cBhvr>
                                        <p:cTn id="169" dur="1" fill="hold">
                                          <p:stCondLst>
                                            <p:cond delay="0"/>
                                          </p:stCondLst>
                                        </p:cTn>
                                        <p:tgtEl>
                                          <p:spTgt spid="204921"/>
                                        </p:tgtEl>
                                        <p:attrNameLst>
                                          <p:attrName>style.visibility</p:attrName>
                                        </p:attrNameLst>
                                      </p:cBhvr>
                                      <p:to>
                                        <p:strVal val="visible"/>
                                      </p:to>
                                    </p:set>
                                    <p:animEffect transition="in" filter="wipe(left)">
                                      <p:cBhvr>
                                        <p:cTn id="170" dur="500"/>
                                        <p:tgtEl>
                                          <p:spTgt spid="204921"/>
                                        </p:tgtEl>
                                      </p:cBhvr>
                                    </p:animEffect>
                                  </p:childTnLst>
                                </p:cTn>
                              </p:par>
                            </p:childTnLst>
                          </p:cTn>
                        </p:par>
                        <p:par>
                          <p:cTn id="171" fill="hold">
                            <p:stCondLst>
                              <p:cond delay="1000"/>
                            </p:stCondLst>
                            <p:childTnLst>
                              <p:par>
                                <p:cTn id="172" presetID="22" presetClass="entr" presetSubtype="8" fill="hold" nodeType="afterEffect">
                                  <p:stCondLst>
                                    <p:cond delay="0"/>
                                  </p:stCondLst>
                                  <p:childTnLst>
                                    <p:set>
                                      <p:cBhvr>
                                        <p:cTn id="173" dur="1" fill="hold">
                                          <p:stCondLst>
                                            <p:cond delay="0"/>
                                          </p:stCondLst>
                                        </p:cTn>
                                        <p:tgtEl>
                                          <p:spTgt spid="204914"/>
                                        </p:tgtEl>
                                        <p:attrNameLst>
                                          <p:attrName>style.visibility</p:attrName>
                                        </p:attrNameLst>
                                      </p:cBhvr>
                                      <p:to>
                                        <p:strVal val="visible"/>
                                      </p:to>
                                    </p:set>
                                    <p:animEffect transition="in" filter="wipe(left)">
                                      <p:cBhvr>
                                        <p:cTn id="174" dur="500"/>
                                        <p:tgtEl>
                                          <p:spTgt spid="204914"/>
                                        </p:tgtEl>
                                      </p:cBhvr>
                                    </p:animEffect>
                                  </p:childTnLst>
                                </p:cTn>
                              </p:par>
                            </p:childTnLst>
                          </p:cTn>
                        </p:par>
                        <p:par>
                          <p:cTn id="175" fill="hold">
                            <p:stCondLst>
                              <p:cond delay="1500"/>
                            </p:stCondLst>
                            <p:childTnLst>
                              <p:par>
                                <p:cTn id="176" presetID="22" presetClass="entr" presetSubtype="8" fill="hold" nodeType="afterEffect">
                                  <p:stCondLst>
                                    <p:cond delay="0"/>
                                  </p:stCondLst>
                                  <p:childTnLst>
                                    <p:set>
                                      <p:cBhvr>
                                        <p:cTn id="177" dur="1" fill="hold">
                                          <p:stCondLst>
                                            <p:cond delay="0"/>
                                          </p:stCondLst>
                                        </p:cTn>
                                        <p:tgtEl>
                                          <p:spTgt spid="204918"/>
                                        </p:tgtEl>
                                        <p:attrNameLst>
                                          <p:attrName>style.visibility</p:attrName>
                                        </p:attrNameLst>
                                      </p:cBhvr>
                                      <p:to>
                                        <p:strVal val="visible"/>
                                      </p:to>
                                    </p:set>
                                    <p:animEffect transition="in" filter="wipe(left)">
                                      <p:cBhvr>
                                        <p:cTn id="178" dur="500"/>
                                        <p:tgtEl>
                                          <p:spTgt spid="204918"/>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8" fill="hold" nodeType="clickEffect">
                                  <p:stCondLst>
                                    <p:cond delay="0"/>
                                  </p:stCondLst>
                                  <p:childTnLst>
                                    <p:set>
                                      <p:cBhvr>
                                        <p:cTn id="182" dur="1" fill="hold">
                                          <p:stCondLst>
                                            <p:cond delay="0"/>
                                          </p:stCondLst>
                                        </p:cTn>
                                        <p:tgtEl>
                                          <p:spTgt spid="204877"/>
                                        </p:tgtEl>
                                        <p:attrNameLst>
                                          <p:attrName>style.visibility</p:attrName>
                                        </p:attrNameLst>
                                      </p:cBhvr>
                                      <p:to>
                                        <p:strVal val="visible"/>
                                      </p:to>
                                    </p:set>
                                    <p:animEffect transition="in" filter="wipe(left)">
                                      <p:cBhvr>
                                        <p:cTn id="183" dur="500"/>
                                        <p:tgtEl>
                                          <p:spTgt spid="204877"/>
                                        </p:tgtEl>
                                      </p:cBhvr>
                                    </p:animEffect>
                                  </p:childTnLst>
                                </p:cTn>
                              </p:par>
                            </p:childTnLst>
                          </p:cTn>
                        </p:par>
                        <p:par>
                          <p:cTn id="184" fill="hold">
                            <p:stCondLst>
                              <p:cond delay="500"/>
                            </p:stCondLst>
                            <p:childTnLst>
                              <p:par>
                                <p:cTn id="185" presetID="22" presetClass="entr" presetSubtype="8" fill="hold" nodeType="afterEffect">
                                  <p:stCondLst>
                                    <p:cond delay="0"/>
                                  </p:stCondLst>
                                  <p:childTnLst>
                                    <p:set>
                                      <p:cBhvr>
                                        <p:cTn id="186" dur="1" fill="hold">
                                          <p:stCondLst>
                                            <p:cond delay="0"/>
                                          </p:stCondLst>
                                        </p:cTn>
                                        <p:tgtEl>
                                          <p:spTgt spid="204898"/>
                                        </p:tgtEl>
                                        <p:attrNameLst>
                                          <p:attrName>style.visibility</p:attrName>
                                        </p:attrNameLst>
                                      </p:cBhvr>
                                      <p:to>
                                        <p:strVal val="visible"/>
                                      </p:to>
                                    </p:set>
                                    <p:animEffect transition="in" filter="wipe(left)">
                                      <p:cBhvr>
                                        <p:cTn id="187" dur="500"/>
                                        <p:tgtEl>
                                          <p:spTgt spid="204898"/>
                                        </p:tgtEl>
                                      </p:cBhvr>
                                    </p:animEffect>
                                  </p:childTnLst>
                                </p:cTn>
                              </p:par>
                            </p:childTnLst>
                          </p:cTn>
                        </p:par>
                        <p:par>
                          <p:cTn id="188" fill="hold">
                            <p:stCondLst>
                              <p:cond delay="1000"/>
                            </p:stCondLst>
                            <p:childTnLst>
                              <p:par>
                                <p:cTn id="189" presetID="4" presetClass="entr" presetSubtype="16" fill="hold" nodeType="afterEffect">
                                  <p:stCondLst>
                                    <p:cond delay="0"/>
                                  </p:stCondLst>
                                  <p:childTnLst>
                                    <p:set>
                                      <p:cBhvr>
                                        <p:cTn id="190" dur="1" fill="hold">
                                          <p:stCondLst>
                                            <p:cond delay="0"/>
                                          </p:stCondLst>
                                        </p:cTn>
                                        <p:tgtEl>
                                          <p:spTgt spid="204908"/>
                                        </p:tgtEl>
                                        <p:attrNameLst>
                                          <p:attrName>style.visibility</p:attrName>
                                        </p:attrNameLst>
                                      </p:cBhvr>
                                      <p:to>
                                        <p:strVal val="visible"/>
                                      </p:to>
                                    </p:set>
                                    <p:animEffect transition="in" filter="box(in)">
                                      <p:cBhvr>
                                        <p:cTn id="191" dur="500"/>
                                        <p:tgtEl>
                                          <p:spTgt spid="204908"/>
                                        </p:tgtEl>
                                      </p:cBhvr>
                                    </p:animEffect>
                                  </p:childTnLst>
                                </p:cTn>
                              </p:par>
                            </p:childTnLst>
                          </p:cTn>
                        </p:par>
                        <p:par>
                          <p:cTn id="192" fill="hold">
                            <p:stCondLst>
                              <p:cond delay="1500"/>
                            </p:stCondLst>
                            <p:childTnLst>
                              <p:par>
                                <p:cTn id="193" presetID="4" presetClass="entr" presetSubtype="16" fill="hold" grpId="0" nodeType="afterEffect">
                                  <p:stCondLst>
                                    <p:cond delay="0"/>
                                  </p:stCondLst>
                                  <p:childTnLst>
                                    <p:set>
                                      <p:cBhvr>
                                        <p:cTn id="194" dur="1" fill="hold">
                                          <p:stCondLst>
                                            <p:cond delay="0"/>
                                          </p:stCondLst>
                                        </p:cTn>
                                        <p:tgtEl>
                                          <p:spTgt spid="204907"/>
                                        </p:tgtEl>
                                        <p:attrNameLst>
                                          <p:attrName>style.visibility</p:attrName>
                                        </p:attrNameLst>
                                      </p:cBhvr>
                                      <p:to>
                                        <p:strVal val="visible"/>
                                      </p:to>
                                    </p:set>
                                    <p:animEffect transition="in" filter="box(in)">
                                      <p:cBhvr>
                                        <p:cTn id="195" dur="500"/>
                                        <p:tgtEl>
                                          <p:spTgt spid="204907"/>
                                        </p:tgtEl>
                                      </p:cBhvr>
                                    </p:animEffect>
                                  </p:childTnLst>
                                </p:cTn>
                              </p:par>
                            </p:childTnLst>
                          </p:cTn>
                        </p:par>
                      </p:childTnLst>
                    </p:cTn>
                  </p:par>
                  <p:par>
                    <p:cTn id="196" fill="hold">
                      <p:stCondLst>
                        <p:cond delay="indefinite"/>
                      </p:stCondLst>
                      <p:childTnLst>
                        <p:par>
                          <p:cTn id="197" fill="hold">
                            <p:stCondLst>
                              <p:cond delay="0"/>
                            </p:stCondLst>
                            <p:childTnLst>
                              <p:par>
                                <p:cTn id="198" presetID="22" presetClass="entr" presetSubtype="1" fill="hold" nodeType="clickEffect">
                                  <p:stCondLst>
                                    <p:cond delay="0"/>
                                  </p:stCondLst>
                                  <p:childTnLst>
                                    <p:set>
                                      <p:cBhvr>
                                        <p:cTn id="199" dur="1" fill="hold">
                                          <p:stCondLst>
                                            <p:cond delay="0"/>
                                          </p:stCondLst>
                                        </p:cTn>
                                        <p:tgtEl>
                                          <p:spTgt spid="204878"/>
                                        </p:tgtEl>
                                        <p:attrNameLst>
                                          <p:attrName>style.visibility</p:attrName>
                                        </p:attrNameLst>
                                      </p:cBhvr>
                                      <p:to>
                                        <p:strVal val="visible"/>
                                      </p:to>
                                    </p:set>
                                    <p:animEffect transition="in" filter="wipe(up)">
                                      <p:cBhvr>
                                        <p:cTn id="200" dur="500"/>
                                        <p:tgtEl>
                                          <p:spTgt spid="204878"/>
                                        </p:tgtEl>
                                      </p:cBhvr>
                                    </p:animEffect>
                                  </p:childTnLst>
                                </p:cTn>
                              </p:par>
                            </p:childTnLst>
                          </p:cTn>
                        </p:par>
                        <p:par>
                          <p:cTn id="201" fill="hold">
                            <p:stCondLst>
                              <p:cond delay="500"/>
                            </p:stCondLst>
                            <p:childTnLst>
                              <p:par>
                                <p:cTn id="202" presetID="22" presetClass="entr" presetSubtype="8" fill="hold" nodeType="afterEffect">
                                  <p:stCondLst>
                                    <p:cond delay="0"/>
                                  </p:stCondLst>
                                  <p:childTnLst>
                                    <p:set>
                                      <p:cBhvr>
                                        <p:cTn id="203" dur="1" fill="hold">
                                          <p:stCondLst>
                                            <p:cond delay="0"/>
                                          </p:stCondLst>
                                        </p:cTn>
                                        <p:tgtEl>
                                          <p:spTgt spid="204901"/>
                                        </p:tgtEl>
                                        <p:attrNameLst>
                                          <p:attrName>style.visibility</p:attrName>
                                        </p:attrNameLst>
                                      </p:cBhvr>
                                      <p:to>
                                        <p:strVal val="visible"/>
                                      </p:to>
                                    </p:set>
                                    <p:animEffect transition="in" filter="wipe(left)">
                                      <p:cBhvr>
                                        <p:cTn id="204" dur="500"/>
                                        <p:tgtEl>
                                          <p:spTgt spid="204901"/>
                                        </p:tgtEl>
                                      </p:cBhvr>
                                    </p:animEffect>
                                  </p:childTnLst>
                                </p:cTn>
                              </p:par>
                            </p:childTnLst>
                          </p:cTn>
                        </p:par>
                        <p:par>
                          <p:cTn id="205" fill="hold">
                            <p:stCondLst>
                              <p:cond delay="1000"/>
                            </p:stCondLst>
                            <p:childTnLst>
                              <p:par>
                                <p:cTn id="206" presetID="4" presetClass="entr" presetSubtype="16" fill="hold" nodeType="afterEffect">
                                  <p:stCondLst>
                                    <p:cond delay="0"/>
                                  </p:stCondLst>
                                  <p:childTnLst>
                                    <p:set>
                                      <p:cBhvr>
                                        <p:cTn id="207" dur="1" fill="hold">
                                          <p:stCondLst>
                                            <p:cond delay="0"/>
                                          </p:stCondLst>
                                        </p:cTn>
                                        <p:tgtEl>
                                          <p:spTgt spid="204909"/>
                                        </p:tgtEl>
                                        <p:attrNameLst>
                                          <p:attrName>style.visibility</p:attrName>
                                        </p:attrNameLst>
                                      </p:cBhvr>
                                      <p:to>
                                        <p:strVal val="visible"/>
                                      </p:to>
                                    </p:set>
                                    <p:animEffect transition="in" filter="box(in)">
                                      <p:cBhvr>
                                        <p:cTn id="208" dur="500"/>
                                        <p:tgtEl>
                                          <p:spTgt spid="204909"/>
                                        </p:tgtEl>
                                      </p:cBhvr>
                                    </p:animEffect>
                                  </p:childTnLst>
                                </p:cTn>
                              </p:par>
                            </p:childTnLst>
                          </p:cTn>
                        </p:par>
                        <p:par>
                          <p:cTn id="209" fill="hold">
                            <p:stCondLst>
                              <p:cond delay="1500"/>
                            </p:stCondLst>
                            <p:childTnLst>
                              <p:par>
                                <p:cTn id="210" presetID="4" presetClass="entr" presetSubtype="16" fill="hold" grpId="0" nodeType="afterEffect">
                                  <p:stCondLst>
                                    <p:cond delay="0"/>
                                  </p:stCondLst>
                                  <p:childTnLst>
                                    <p:set>
                                      <p:cBhvr>
                                        <p:cTn id="211" dur="1" fill="hold">
                                          <p:stCondLst>
                                            <p:cond delay="0"/>
                                          </p:stCondLst>
                                        </p:cTn>
                                        <p:tgtEl>
                                          <p:spTgt spid="204912"/>
                                        </p:tgtEl>
                                        <p:attrNameLst>
                                          <p:attrName>style.visibility</p:attrName>
                                        </p:attrNameLst>
                                      </p:cBhvr>
                                      <p:to>
                                        <p:strVal val="visible"/>
                                      </p:to>
                                    </p:set>
                                    <p:animEffect transition="in" filter="box(in)">
                                      <p:cBhvr>
                                        <p:cTn id="212" dur="500"/>
                                        <p:tgtEl>
                                          <p:spTgt spid="204912"/>
                                        </p:tgtEl>
                                      </p:cBhvr>
                                    </p:animEffect>
                                  </p:childTnLst>
                                </p:cTn>
                              </p:par>
                            </p:childTnLst>
                          </p:cTn>
                        </p:par>
                      </p:childTnLst>
                    </p:cTn>
                  </p:par>
                  <p:par>
                    <p:cTn id="213" fill="hold">
                      <p:stCondLst>
                        <p:cond delay="indefinite"/>
                      </p:stCondLst>
                      <p:childTnLst>
                        <p:par>
                          <p:cTn id="214" fill="hold">
                            <p:stCondLst>
                              <p:cond delay="0"/>
                            </p:stCondLst>
                            <p:childTnLst>
                              <p:par>
                                <p:cTn id="215" presetID="22" presetClass="entr" presetSubtype="4" fill="hold" nodeType="clickEffect">
                                  <p:stCondLst>
                                    <p:cond delay="0"/>
                                  </p:stCondLst>
                                  <p:childTnLst>
                                    <p:set>
                                      <p:cBhvr>
                                        <p:cTn id="216" dur="1" fill="hold">
                                          <p:stCondLst>
                                            <p:cond delay="0"/>
                                          </p:stCondLst>
                                        </p:cTn>
                                        <p:tgtEl>
                                          <p:spTgt spid="204879"/>
                                        </p:tgtEl>
                                        <p:attrNameLst>
                                          <p:attrName>style.visibility</p:attrName>
                                        </p:attrNameLst>
                                      </p:cBhvr>
                                      <p:to>
                                        <p:strVal val="visible"/>
                                      </p:to>
                                    </p:set>
                                    <p:animEffect transition="in" filter="wipe(down)">
                                      <p:cBhvr>
                                        <p:cTn id="217" dur="500"/>
                                        <p:tgtEl>
                                          <p:spTgt spid="204879"/>
                                        </p:tgtEl>
                                      </p:cBhvr>
                                    </p:animEffect>
                                  </p:childTnLst>
                                </p:cTn>
                              </p:par>
                            </p:childTnLst>
                          </p:cTn>
                        </p:par>
                        <p:par>
                          <p:cTn id="218" fill="hold">
                            <p:stCondLst>
                              <p:cond delay="500"/>
                            </p:stCondLst>
                            <p:childTnLst>
                              <p:par>
                                <p:cTn id="219" presetID="22" presetClass="entr" presetSubtype="8" fill="hold" nodeType="afterEffect">
                                  <p:stCondLst>
                                    <p:cond delay="0"/>
                                  </p:stCondLst>
                                  <p:childTnLst>
                                    <p:set>
                                      <p:cBhvr>
                                        <p:cTn id="220" dur="1" fill="hold">
                                          <p:stCondLst>
                                            <p:cond delay="0"/>
                                          </p:stCondLst>
                                        </p:cTn>
                                        <p:tgtEl>
                                          <p:spTgt spid="204895"/>
                                        </p:tgtEl>
                                        <p:attrNameLst>
                                          <p:attrName>style.visibility</p:attrName>
                                        </p:attrNameLst>
                                      </p:cBhvr>
                                      <p:to>
                                        <p:strVal val="visible"/>
                                      </p:to>
                                    </p:set>
                                    <p:animEffect transition="in" filter="wipe(left)">
                                      <p:cBhvr>
                                        <p:cTn id="221" dur="500"/>
                                        <p:tgtEl>
                                          <p:spTgt spid="204895"/>
                                        </p:tgtEl>
                                      </p:cBhvr>
                                    </p:animEffect>
                                  </p:childTnLst>
                                </p:cTn>
                              </p:par>
                            </p:childTnLst>
                          </p:cTn>
                        </p:par>
                        <p:par>
                          <p:cTn id="222" fill="hold">
                            <p:stCondLst>
                              <p:cond delay="1000"/>
                            </p:stCondLst>
                            <p:childTnLst>
                              <p:par>
                                <p:cTn id="223" presetID="4" presetClass="entr" presetSubtype="16" fill="hold" nodeType="afterEffect">
                                  <p:stCondLst>
                                    <p:cond delay="0"/>
                                  </p:stCondLst>
                                  <p:childTnLst>
                                    <p:set>
                                      <p:cBhvr>
                                        <p:cTn id="224" dur="1" fill="hold">
                                          <p:stCondLst>
                                            <p:cond delay="0"/>
                                          </p:stCondLst>
                                        </p:cTn>
                                        <p:tgtEl>
                                          <p:spTgt spid="204910"/>
                                        </p:tgtEl>
                                        <p:attrNameLst>
                                          <p:attrName>style.visibility</p:attrName>
                                        </p:attrNameLst>
                                      </p:cBhvr>
                                      <p:to>
                                        <p:strVal val="visible"/>
                                      </p:to>
                                    </p:set>
                                    <p:animEffect transition="in" filter="box(in)">
                                      <p:cBhvr>
                                        <p:cTn id="225" dur="500"/>
                                        <p:tgtEl>
                                          <p:spTgt spid="204910"/>
                                        </p:tgtEl>
                                      </p:cBhvr>
                                    </p:animEffect>
                                  </p:childTnLst>
                                </p:cTn>
                              </p:par>
                            </p:childTnLst>
                          </p:cTn>
                        </p:par>
                        <p:par>
                          <p:cTn id="226" fill="hold">
                            <p:stCondLst>
                              <p:cond delay="1500"/>
                            </p:stCondLst>
                            <p:childTnLst>
                              <p:par>
                                <p:cTn id="227" presetID="4" presetClass="entr" presetSubtype="16" fill="hold" grpId="0" nodeType="afterEffect">
                                  <p:stCondLst>
                                    <p:cond delay="0"/>
                                  </p:stCondLst>
                                  <p:childTnLst>
                                    <p:set>
                                      <p:cBhvr>
                                        <p:cTn id="228" dur="1" fill="hold">
                                          <p:stCondLst>
                                            <p:cond delay="0"/>
                                          </p:stCondLst>
                                        </p:cTn>
                                        <p:tgtEl>
                                          <p:spTgt spid="204911"/>
                                        </p:tgtEl>
                                        <p:attrNameLst>
                                          <p:attrName>style.visibility</p:attrName>
                                        </p:attrNameLst>
                                      </p:cBhvr>
                                      <p:to>
                                        <p:strVal val="visible"/>
                                      </p:to>
                                    </p:set>
                                    <p:animEffect transition="in" filter="box(in)">
                                      <p:cBhvr>
                                        <p:cTn id="229" dur="500"/>
                                        <p:tgtEl>
                                          <p:spTgt spid="204911"/>
                                        </p:tgtEl>
                                      </p:cBhvr>
                                    </p:animEffect>
                                  </p:childTnLst>
                                </p:cTn>
                              </p:par>
                            </p:childTnLst>
                          </p:cTn>
                        </p:par>
                      </p:childTnLst>
                    </p:cTn>
                  </p:par>
                  <p:par>
                    <p:cTn id="230" fill="hold">
                      <p:stCondLst>
                        <p:cond delay="indefinite"/>
                      </p:stCondLst>
                      <p:childTnLst>
                        <p:par>
                          <p:cTn id="231" fill="hold">
                            <p:stCondLst>
                              <p:cond delay="0"/>
                            </p:stCondLst>
                            <p:childTnLst>
                              <p:par>
                                <p:cTn id="232" presetID="22" presetClass="entr" presetSubtype="1" fill="hold" nodeType="clickEffect">
                                  <p:stCondLst>
                                    <p:cond delay="0"/>
                                  </p:stCondLst>
                                  <p:childTnLst>
                                    <p:set>
                                      <p:cBhvr>
                                        <p:cTn id="233" dur="1" fill="hold">
                                          <p:stCondLst>
                                            <p:cond delay="0"/>
                                          </p:stCondLst>
                                        </p:cTn>
                                        <p:tgtEl>
                                          <p:spTgt spid="204882"/>
                                        </p:tgtEl>
                                        <p:attrNameLst>
                                          <p:attrName>style.visibility</p:attrName>
                                        </p:attrNameLst>
                                      </p:cBhvr>
                                      <p:to>
                                        <p:strVal val="visible"/>
                                      </p:to>
                                    </p:set>
                                    <p:animEffect transition="in" filter="wipe(up)">
                                      <p:cBhvr>
                                        <p:cTn id="234" dur="500"/>
                                        <p:tgtEl>
                                          <p:spTgt spid="204882"/>
                                        </p:tgtEl>
                                      </p:cBhvr>
                                    </p:animEffect>
                                  </p:childTnLst>
                                </p:cTn>
                              </p:par>
                            </p:childTnLst>
                          </p:cTn>
                        </p:par>
                      </p:childTnLst>
                    </p:cTn>
                  </p:par>
                  <p:par>
                    <p:cTn id="235" fill="hold">
                      <p:stCondLst>
                        <p:cond delay="indefinite"/>
                      </p:stCondLst>
                      <p:childTnLst>
                        <p:par>
                          <p:cTn id="236" fill="hold">
                            <p:stCondLst>
                              <p:cond delay="0"/>
                            </p:stCondLst>
                            <p:childTnLst>
                              <p:par>
                                <p:cTn id="237" presetID="22" presetClass="entr" presetSubtype="1" fill="hold" nodeType="clickEffect">
                                  <p:stCondLst>
                                    <p:cond delay="0"/>
                                  </p:stCondLst>
                                  <p:childTnLst>
                                    <p:set>
                                      <p:cBhvr>
                                        <p:cTn id="238" dur="1" fill="hold">
                                          <p:stCondLst>
                                            <p:cond delay="0"/>
                                          </p:stCondLst>
                                        </p:cTn>
                                        <p:tgtEl>
                                          <p:spTgt spid="204883"/>
                                        </p:tgtEl>
                                        <p:attrNameLst>
                                          <p:attrName>style.visibility</p:attrName>
                                        </p:attrNameLst>
                                      </p:cBhvr>
                                      <p:to>
                                        <p:strVal val="visible"/>
                                      </p:to>
                                    </p:set>
                                    <p:animEffect transition="in" filter="wipe(up)">
                                      <p:cBhvr>
                                        <p:cTn id="239" dur="500"/>
                                        <p:tgtEl>
                                          <p:spTgt spid="204883"/>
                                        </p:tgtEl>
                                      </p:cBhvr>
                                    </p:animEffect>
                                  </p:childTnLst>
                                </p:cTn>
                              </p:par>
                            </p:childTnLst>
                          </p:cTn>
                        </p:par>
                        <p:par>
                          <p:cTn id="240" fill="hold">
                            <p:stCondLst>
                              <p:cond delay="500"/>
                            </p:stCondLst>
                            <p:childTnLst>
                              <p:par>
                                <p:cTn id="241" presetID="22" presetClass="entr" presetSubtype="1" fill="hold" nodeType="afterEffect">
                                  <p:stCondLst>
                                    <p:cond delay="0"/>
                                  </p:stCondLst>
                                  <p:childTnLst>
                                    <p:set>
                                      <p:cBhvr>
                                        <p:cTn id="242" dur="1" fill="hold">
                                          <p:stCondLst>
                                            <p:cond delay="0"/>
                                          </p:stCondLst>
                                        </p:cTn>
                                        <p:tgtEl>
                                          <p:spTgt spid="204886"/>
                                        </p:tgtEl>
                                        <p:attrNameLst>
                                          <p:attrName>style.visibility</p:attrName>
                                        </p:attrNameLst>
                                      </p:cBhvr>
                                      <p:to>
                                        <p:strVal val="visible"/>
                                      </p:to>
                                    </p:set>
                                    <p:animEffect transition="in" filter="wipe(up)">
                                      <p:cBhvr>
                                        <p:cTn id="243" dur="500"/>
                                        <p:tgtEl>
                                          <p:spTgt spid="204886"/>
                                        </p:tgtEl>
                                      </p:cBhvr>
                                    </p:animEffect>
                                  </p:childTnLst>
                                </p:cTn>
                              </p:par>
                            </p:childTnLst>
                          </p:cTn>
                        </p:par>
                        <p:par>
                          <p:cTn id="244" fill="hold">
                            <p:stCondLst>
                              <p:cond delay="1000"/>
                            </p:stCondLst>
                            <p:childTnLst>
                              <p:par>
                                <p:cTn id="245" presetID="4" presetClass="entr" presetSubtype="16" fill="hold" nodeType="afterEffect">
                                  <p:stCondLst>
                                    <p:cond delay="0"/>
                                  </p:stCondLst>
                                  <p:childTnLst>
                                    <p:set>
                                      <p:cBhvr>
                                        <p:cTn id="246" dur="1" fill="hold">
                                          <p:stCondLst>
                                            <p:cond delay="0"/>
                                          </p:stCondLst>
                                        </p:cTn>
                                        <p:tgtEl>
                                          <p:spTgt spid="204925"/>
                                        </p:tgtEl>
                                        <p:attrNameLst>
                                          <p:attrName>style.visibility</p:attrName>
                                        </p:attrNameLst>
                                      </p:cBhvr>
                                      <p:to>
                                        <p:strVal val="visible"/>
                                      </p:to>
                                    </p:set>
                                    <p:animEffect transition="in" filter="box(in)">
                                      <p:cBhvr>
                                        <p:cTn id="247" dur="500"/>
                                        <p:tgtEl>
                                          <p:spTgt spid="204925"/>
                                        </p:tgtEl>
                                      </p:cBhvr>
                                    </p:animEffect>
                                  </p:childTnLst>
                                </p:cTn>
                              </p:par>
                            </p:childTnLst>
                          </p:cTn>
                        </p:par>
                      </p:childTnLst>
                    </p:cTn>
                  </p:par>
                  <p:par>
                    <p:cTn id="248" fill="hold">
                      <p:stCondLst>
                        <p:cond delay="indefinite"/>
                      </p:stCondLst>
                      <p:childTnLst>
                        <p:par>
                          <p:cTn id="249" fill="hold">
                            <p:stCondLst>
                              <p:cond delay="0"/>
                            </p:stCondLst>
                            <p:childTnLst>
                              <p:par>
                                <p:cTn id="250" presetID="22" presetClass="entr" presetSubtype="8" fill="hold" nodeType="clickEffect">
                                  <p:stCondLst>
                                    <p:cond delay="0"/>
                                  </p:stCondLst>
                                  <p:childTnLst>
                                    <p:set>
                                      <p:cBhvr>
                                        <p:cTn id="251" dur="1" fill="hold">
                                          <p:stCondLst>
                                            <p:cond delay="0"/>
                                          </p:stCondLst>
                                        </p:cTn>
                                        <p:tgtEl>
                                          <p:spTgt spid="204926"/>
                                        </p:tgtEl>
                                        <p:attrNameLst>
                                          <p:attrName>style.visibility</p:attrName>
                                        </p:attrNameLst>
                                      </p:cBhvr>
                                      <p:to>
                                        <p:strVal val="visible"/>
                                      </p:to>
                                    </p:set>
                                    <p:animEffect transition="in" filter="wipe(left)">
                                      <p:cBhvr>
                                        <p:cTn id="252" dur="500"/>
                                        <p:tgtEl>
                                          <p:spTgt spid="204926"/>
                                        </p:tgtEl>
                                      </p:cBhvr>
                                    </p:animEffect>
                                  </p:childTnLst>
                                </p:cTn>
                              </p:par>
                            </p:childTnLst>
                          </p:cTn>
                        </p:par>
                        <p:par>
                          <p:cTn id="253" fill="hold">
                            <p:stCondLst>
                              <p:cond delay="500"/>
                            </p:stCondLst>
                            <p:childTnLst>
                              <p:par>
                                <p:cTn id="254" presetID="9" presetClass="entr" presetSubtype="0" fill="hold" nodeType="afterEffect">
                                  <p:stCondLst>
                                    <p:cond delay="0"/>
                                  </p:stCondLst>
                                  <p:childTnLst>
                                    <p:set>
                                      <p:cBhvr>
                                        <p:cTn id="255" dur="1" fill="hold">
                                          <p:stCondLst>
                                            <p:cond delay="0"/>
                                          </p:stCondLst>
                                        </p:cTn>
                                        <p:tgtEl>
                                          <p:spTgt spid="204884"/>
                                        </p:tgtEl>
                                        <p:attrNameLst>
                                          <p:attrName>style.visibility</p:attrName>
                                        </p:attrNameLst>
                                      </p:cBhvr>
                                      <p:to>
                                        <p:strVal val="visible"/>
                                      </p:to>
                                    </p:set>
                                    <p:animEffect transition="in" filter="dissolve">
                                      <p:cBhvr>
                                        <p:cTn id="256" dur="500"/>
                                        <p:tgtEl>
                                          <p:spTgt spid="204884"/>
                                        </p:tgtEl>
                                      </p:cBhvr>
                                    </p:animEffect>
                                  </p:childTnLst>
                                </p:cTn>
                              </p:par>
                            </p:childTnLst>
                          </p:cTn>
                        </p:par>
                        <p:par>
                          <p:cTn id="257" fill="hold">
                            <p:stCondLst>
                              <p:cond delay="1000"/>
                            </p:stCondLst>
                            <p:childTnLst>
                              <p:par>
                                <p:cTn id="258" presetID="9" presetClass="entr" presetSubtype="0" fill="hold" nodeType="afterEffect">
                                  <p:stCondLst>
                                    <p:cond delay="0"/>
                                  </p:stCondLst>
                                  <p:childTnLst>
                                    <p:set>
                                      <p:cBhvr>
                                        <p:cTn id="259" dur="1" fill="hold">
                                          <p:stCondLst>
                                            <p:cond delay="0"/>
                                          </p:stCondLst>
                                        </p:cTn>
                                        <p:tgtEl>
                                          <p:spTgt spid="204885"/>
                                        </p:tgtEl>
                                        <p:attrNameLst>
                                          <p:attrName>style.visibility</p:attrName>
                                        </p:attrNameLst>
                                      </p:cBhvr>
                                      <p:to>
                                        <p:strVal val="visible"/>
                                      </p:to>
                                    </p:set>
                                    <p:animEffect transition="in" filter="dissolve">
                                      <p:cBhvr>
                                        <p:cTn id="260" dur="500"/>
                                        <p:tgtEl>
                                          <p:spTgt spid="204885"/>
                                        </p:tgtEl>
                                      </p:cBhvr>
                                    </p:animEffect>
                                  </p:childTnLst>
                                </p:cTn>
                              </p:par>
                            </p:childTnLst>
                          </p:cTn>
                        </p:par>
                        <p:par>
                          <p:cTn id="261" fill="hold">
                            <p:stCondLst>
                              <p:cond delay="1500"/>
                            </p:stCondLst>
                            <p:childTnLst>
                              <p:par>
                                <p:cTn id="262" presetID="9" presetClass="entr" presetSubtype="0" fill="hold" nodeType="afterEffect">
                                  <p:stCondLst>
                                    <p:cond delay="0"/>
                                  </p:stCondLst>
                                  <p:childTnLst>
                                    <p:set>
                                      <p:cBhvr>
                                        <p:cTn id="263" dur="1" fill="hold">
                                          <p:stCondLst>
                                            <p:cond delay="0"/>
                                          </p:stCondLst>
                                        </p:cTn>
                                        <p:tgtEl>
                                          <p:spTgt spid="204889"/>
                                        </p:tgtEl>
                                        <p:attrNameLst>
                                          <p:attrName>style.visibility</p:attrName>
                                        </p:attrNameLst>
                                      </p:cBhvr>
                                      <p:to>
                                        <p:strVal val="visible"/>
                                      </p:to>
                                    </p:set>
                                    <p:animEffect transition="in" filter="dissolve">
                                      <p:cBhvr>
                                        <p:cTn id="264" dur="500"/>
                                        <p:tgtEl>
                                          <p:spTgt spid="204889"/>
                                        </p:tgtEl>
                                      </p:cBhvr>
                                    </p:animEffect>
                                  </p:childTnLst>
                                </p:cTn>
                              </p:par>
                            </p:childTnLst>
                          </p:cTn>
                        </p:par>
                        <p:par>
                          <p:cTn id="265" fill="hold">
                            <p:stCondLst>
                              <p:cond delay="2000"/>
                            </p:stCondLst>
                            <p:childTnLst>
                              <p:par>
                                <p:cTn id="266" presetID="9" presetClass="entr" presetSubtype="0" fill="hold" nodeType="afterEffect">
                                  <p:stCondLst>
                                    <p:cond delay="0"/>
                                  </p:stCondLst>
                                  <p:childTnLst>
                                    <p:set>
                                      <p:cBhvr>
                                        <p:cTn id="267" dur="1" fill="hold">
                                          <p:stCondLst>
                                            <p:cond delay="0"/>
                                          </p:stCondLst>
                                        </p:cTn>
                                        <p:tgtEl>
                                          <p:spTgt spid="204880"/>
                                        </p:tgtEl>
                                        <p:attrNameLst>
                                          <p:attrName>style.visibility</p:attrName>
                                        </p:attrNameLst>
                                      </p:cBhvr>
                                      <p:to>
                                        <p:strVal val="visible"/>
                                      </p:to>
                                    </p:set>
                                    <p:animEffect transition="in" filter="dissolve">
                                      <p:cBhvr>
                                        <p:cTn id="268" dur="500"/>
                                        <p:tgtEl>
                                          <p:spTgt spid="204880"/>
                                        </p:tgtEl>
                                      </p:cBhvr>
                                    </p:animEffect>
                                  </p:childTnLst>
                                </p:cTn>
                              </p:par>
                            </p:childTnLst>
                          </p:cTn>
                        </p:par>
                        <p:par>
                          <p:cTn id="269" fill="hold">
                            <p:stCondLst>
                              <p:cond delay="2500"/>
                            </p:stCondLst>
                            <p:childTnLst>
                              <p:par>
                                <p:cTn id="270" presetID="9" presetClass="entr" presetSubtype="0" fill="hold" nodeType="afterEffect">
                                  <p:stCondLst>
                                    <p:cond delay="0"/>
                                  </p:stCondLst>
                                  <p:childTnLst>
                                    <p:set>
                                      <p:cBhvr>
                                        <p:cTn id="271" dur="1" fill="hold">
                                          <p:stCondLst>
                                            <p:cond delay="0"/>
                                          </p:stCondLst>
                                        </p:cTn>
                                        <p:tgtEl>
                                          <p:spTgt spid="204881"/>
                                        </p:tgtEl>
                                        <p:attrNameLst>
                                          <p:attrName>style.visibility</p:attrName>
                                        </p:attrNameLst>
                                      </p:cBhvr>
                                      <p:to>
                                        <p:strVal val="visible"/>
                                      </p:to>
                                    </p:set>
                                    <p:animEffect transition="in" filter="dissolve">
                                      <p:cBhvr>
                                        <p:cTn id="272" dur="500"/>
                                        <p:tgtEl>
                                          <p:spTgt spid="204881"/>
                                        </p:tgtEl>
                                      </p:cBhvr>
                                    </p:animEffect>
                                  </p:childTnLst>
                                </p:cTn>
                              </p:par>
                            </p:childTnLst>
                          </p:cTn>
                        </p:par>
                        <p:par>
                          <p:cTn id="273" fill="hold">
                            <p:stCondLst>
                              <p:cond delay="3000"/>
                            </p:stCondLst>
                            <p:childTnLst>
                              <p:par>
                                <p:cTn id="274" presetID="9" presetClass="entr" presetSubtype="0" fill="hold" nodeType="afterEffect">
                                  <p:stCondLst>
                                    <p:cond delay="0"/>
                                  </p:stCondLst>
                                  <p:childTnLst>
                                    <p:set>
                                      <p:cBhvr>
                                        <p:cTn id="275" dur="1" fill="hold">
                                          <p:stCondLst>
                                            <p:cond delay="0"/>
                                          </p:stCondLst>
                                        </p:cTn>
                                        <p:tgtEl>
                                          <p:spTgt spid="204892"/>
                                        </p:tgtEl>
                                        <p:attrNameLst>
                                          <p:attrName>style.visibility</p:attrName>
                                        </p:attrNameLst>
                                      </p:cBhvr>
                                      <p:to>
                                        <p:strVal val="visible"/>
                                      </p:to>
                                    </p:set>
                                    <p:animEffect transition="in" filter="dissolve">
                                      <p:cBhvr>
                                        <p:cTn id="276" dur="500"/>
                                        <p:tgtEl>
                                          <p:spTgt spid="204892"/>
                                        </p:tgtEl>
                                      </p:cBhvr>
                                    </p:animEffect>
                                  </p:childTnLst>
                                </p:cTn>
                              </p:par>
                            </p:childTnLst>
                          </p:cTn>
                        </p:par>
                      </p:childTnLst>
                    </p:cTn>
                  </p:par>
                  <p:par>
                    <p:cTn id="277" fill="hold">
                      <p:stCondLst>
                        <p:cond delay="indefinite"/>
                      </p:stCondLst>
                      <p:childTnLst>
                        <p:par>
                          <p:cTn id="278" fill="hold">
                            <p:stCondLst>
                              <p:cond delay="0"/>
                            </p:stCondLst>
                            <p:childTnLst>
                              <p:par>
                                <p:cTn id="279" presetID="22" presetClass="entr" presetSubtype="8" fill="hold" nodeType="clickEffect">
                                  <p:stCondLst>
                                    <p:cond delay="0"/>
                                  </p:stCondLst>
                                  <p:childTnLst>
                                    <p:set>
                                      <p:cBhvr>
                                        <p:cTn id="280" dur="1" fill="hold">
                                          <p:stCondLst>
                                            <p:cond delay="0"/>
                                          </p:stCondLst>
                                        </p:cTn>
                                        <p:tgtEl>
                                          <p:spTgt spid="204928"/>
                                        </p:tgtEl>
                                        <p:attrNameLst>
                                          <p:attrName>style.visibility</p:attrName>
                                        </p:attrNameLst>
                                      </p:cBhvr>
                                      <p:to>
                                        <p:strVal val="visible"/>
                                      </p:to>
                                    </p:set>
                                    <p:animEffect transition="in" filter="wipe(left)">
                                      <p:cBhvr>
                                        <p:cTn id="281" dur="500"/>
                                        <p:tgtEl>
                                          <p:spTgt spid="204928"/>
                                        </p:tgtEl>
                                      </p:cBhvr>
                                    </p:animEffect>
                                  </p:childTnLst>
                                </p:cTn>
                              </p:par>
                            </p:childTnLst>
                          </p:cTn>
                        </p:par>
                      </p:childTnLst>
                    </p:cTn>
                  </p:par>
                  <p:par>
                    <p:cTn id="282" fill="hold">
                      <p:stCondLst>
                        <p:cond delay="indefinite"/>
                      </p:stCondLst>
                      <p:childTnLst>
                        <p:par>
                          <p:cTn id="283" fill="hold">
                            <p:stCondLst>
                              <p:cond delay="0"/>
                            </p:stCondLst>
                            <p:childTnLst>
                              <p:par>
                                <p:cTn id="284" presetID="22" presetClass="entr" presetSubtype="8" fill="hold" nodeType="clickEffect">
                                  <p:stCondLst>
                                    <p:cond delay="0"/>
                                  </p:stCondLst>
                                  <p:childTnLst>
                                    <p:set>
                                      <p:cBhvr>
                                        <p:cTn id="285" dur="1" fill="hold">
                                          <p:stCondLst>
                                            <p:cond delay="0"/>
                                          </p:stCondLst>
                                        </p:cTn>
                                        <p:tgtEl>
                                          <p:spTgt spid="204929"/>
                                        </p:tgtEl>
                                        <p:attrNameLst>
                                          <p:attrName>style.visibility</p:attrName>
                                        </p:attrNameLst>
                                      </p:cBhvr>
                                      <p:to>
                                        <p:strVal val="visible"/>
                                      </p:to>
                                    </p:set>
                                    <p:animEffect transition="in" filter="wipe(left)">
                                      <p:cBhvr>
                                        <p:cTn id="286" dur="500"/>
                                        <p:tgtEl>
                                          <p:spTgt spid="204929"/>
                                        </p:tgtEl>
                                      </p:cBhvr>
                                    </p:animEffect>
                                  </p:childTnLst>
                                </p:cTn>
                              </p:par>
                            </p:childTnLst>
                          </p:cTn>
                        </p:par>
                      </p:childTnLst>
                    </p:cTn>
                  </p:par>
                  <p:par>
                    <p:cTn id="287" fill="hold">
                      <p:stCondLst>
                        <p:cond delay="indefinite"/>
                      </p:stCondLst>
                      <p:childTnLst>
                        <p:par>
                          <p:cTn id="288" fill="hold">
                            <p:stCondLst>
                              <p:cond delay="0"/>
                            </p:stCondLst>
                            <p:childTnLst>
                              <p:par>
                                <p:cTn id="289" presetID="22" presetClass="entr" presetSubtype="8" fill="hold" nodeType="clickEffect">
                                  <p:stCondLst>
                                    <p:cond delay="0"/>
                                  </p:stCondLst>
                                  <p:childTnLst>
                                    <p:set>
                                      <p:cBhvr>
                                        <p:cTn id="290" dur="1" fill="hold">
                                          <p:stCondLst>
                                            <p:cond delay="0"/>
                                          </p:stCondLst>
                                        </p:cTn>
                                        <p:tgtEl>
                                          <p:spTgt spid="204939"/>
                                        </p:tgtEl>
                                        <p:attrNameLst>
                                          <p:attrName>style.visibility</p:attrName>
                                        </p:attrNameLst>
                                      </p:cBhvr>
                                      <p:to>
                                        <p:strVal val="visible"/>
                                      </p:to>
                                    </p:set>
                                    <p:animEffect transition="in" filter="wipe(left)">
                                      <p:cBhvr>
                                        <p:cTn id="291" dur="500"/>
                                        <p:tgtEl>
                                          <p:spTgt spid="204939"/>
                                        </p:tgtEl>
                                      </p:cBhvr>
                                    </p:animEffect>
                                  </p:childTnLst>
                                </p:cTn>
                              </p:par>
                            </p:childTnLst>
                          </p:cTn>
                        </p:par>
                      </p:childTnLst>
                    </p:cTn>
                  </p:par>
                  <p:par>
                    <p:cTn id="292" fill="hold">
                      <p:stCondLst>
                        <p:cond delay="indefinite"/>
                      </p:stCondLst>
                      <p:childTnLst>
                        <p:par>
                          <p:cTn id="293" fill="hold">
                            <p:stCondLst>
                              <p:cond delay="0"/>
                            </p:stCondLst>
                            <p:childTnLst>
                              <p:par>
                                <p:cTn id="294" presetID="22" presetClass="entr" presetSubtype="8" fill="hold" nodeType="clickEffect">
                                  <p:stCondLst>
                                    <p:cond delay="0"/>
                                  </p:stCondLst>
                                  <p:childTnLst>
                                    <p:set>
                                      <p:cBhvr>
                                        <p:cTn id="295" dur="1" fill="hold">
                                          <p:stCondLst>
                                            <p:cond delay="0"/>
                                          </p:stCondLst>
                                        </p:cTn>
                                        <p:tgtEl>
                                          <p:spTgt spid="204934"/>
                                        </p:tgtEl>
                                        <p:attrNameLst>
                                          <p:attrName>style.visibility</p:attrName>
                                        </p:attrNameLst>
                                      </p:cBhvr>
                                      <p:to>
                                        <p:strVal val="visible"/>
                                      </p:to>
                                    </p:set>
                                    <p:animEffect transition="in" filter="wipe(left)">
                                      <p:cBhvr>
                                        <p:cTn id="296" dur="500"/>
                                        <p:tgtEl>
                                          <p:spTgt spid="204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8" grpId="0"/>
      <p:bldP spid="204872" grpId="0"/>
      <p:bldP spid="204876" grpId="0"/>
      <p:bldP spid="204907" grpId="0"/>
      <p:bldP spid="204911" grpId="0"/>
      <p:bldP spid="204912" grpId="0"/>
      <p:bldP spid="204927"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3778" name="矩形 203777"/>
          <p:cNvSpPr/>
          <p:nvPr/>
        </p:nvSpPr>
        <p:spPr>
          <a:xfrm>
            <a:off x="-19922" y="130447"/>
            <a:ext cx="7312025" cy="457200"/>
          </a:xfrm>
          <a:prstGeom prst="rect">
            <a:avLst/>
          </a:prstGeom>
          <a:noFill/>
          <a:ln w="9525">
            <a:noFill/>
          </a:ln>
        </p:spPr>
        <p:txBody>
          <a:bodyPr wrap="none" anchor="t" anchorCtr="0">
            <a:spAutoFit/>
          </a:bodyPr>
          <a:lstStyle/>
          <a:p>
            <a:r>
              <a:rPr lang="en-US" altLang="zh-CN" b="1" dirty="0">
                <a:solidFill>
                  <a:schemeClr val="accent2"/>
                </a:solidFill>
                <a:latin typeface="宋体" panose="02010600030101010101" pitchFamily="2" charset="-122"/>
                <a:sym typeface="Symbol" panose="05050102010706020507" pitchFamily="18" charset="2"/>
              </a:rPr>
              <a:t>(2)  </a:t>
            </a:r>
            <a:r>
              <a:rPr lang="zh-CN" altLang="en-US" b="1" dirty="0">
                <a:solidFill>
                  <a:schemeClr val="accent2"/>
                </a:solidFill>
                <a:latin typeface="宋体" panose="02010600030101010101" pitchFamily="2" charset="-122"/>
                <a:sym typeface="Symbol" panose="05050102010706020507" pitchFamily="18" charset="2"/>
              </a:rPr>
              <a:t>如果</a:t>
            </a:r>
            <a:r>
              <a:rPr lang="en-US" altLang="zh-CN" b="1" dirty="0">
                <a:solidFill>
                  <a:srgbClr val="FF33CC"/>
                </a:solidFill>
                <a:latin typeface="宋体" panose="02010600030101010101" pitchFamily="2" charset="-122"/>
                <a:sym typeface="Symbol" panose="05050102010706020507" pitchFamily="18" charset="2"/>
              </a:rPr>
              <a:t>1</a:t>
            </a:r>
            <a:r>
              <a:rPr lang="zh-CN" altLang="en-US" b="1" dirty="0">
                <a:solidFill>
                  <a:srgbClr val="FF33CC"/>
                </a:solidFill>
                <a:latin typeface="宋体" panose="02010600030101010101" pitchFamily="2" charset="-122"/>
                <a:sym typeface="Symbol" panose="05050102010706020507" pitchFamily="18" charset="2"/>
              </a:rPr>
              <a:t>相断开</a:t>
            </a:r>
            <a:r>
              <a:rPr lang="zh-CN" altLang="en-US" b="1" dirty="0">
                <a:solidFill>
                  <a:schemeClr val="accent2"/>
                </a:solidFill>
                <a:latin typeface="宋体" panose="02010600030101010101" pitchFamily="2" charset="-122"/>
                <a:sym typeface="Symbol" panose="05050102010706020507" pitchFamily="18" charset="2"/>
              </a:rPr>
              <a:t>时，其他两相负载相电压、相电流；</a:t>
            </a:r>
          </a:p>
        </p:txBody>
      </p:sp>
      <p:grpSp>
        <p:nvGrpSpPr>
          <p:cNvPr id="203779" name="组合 203778"/>
          <p:cNvGrpSpPr/>
          <p:nvPr/>
        </p:nvGrpSpPr>
        <p:grpSpPr>
          <a:xfrm>
            <a:off x="3390900" y="996950"/>
            <a:ext cx="5273675" cy="2833688"/>
            <a:chOff x="2136" y="616"/>
            <a:chExt cx="3322" cy="1785"/>
          </a:xfrm>
        </p:grpSpPr>
        <p:grpSp>
          <p:nvGrpSpPr>
            <p:cNvPr id="203780" name="组合 203779"/>
            <p:cNvGrpSpPr/>
            <p:nvPr/>
          </p:nvGrpSpPr>
          <p:grpSpPr>
            <a:xfrm>
              <a:off x="5100" y="964"/>
              <a:ext cx="239" cy="390"/>
              <a:chOff x="5196" y="2140"/>
              <a:chExt cx="239" cy="390"/>
            </a:xfrm>
          </p:grpSpPr>
          <p:sp>
            <p:nvSpPr>
              <p:cNvPr id="203781" name="直接连接符 203780"/>
              <p:cNvSpPr/>
              <p:nvPr/>
            </p:nvSpPr>
            <p:spPr>
              <a:xfrm rot="5400000" flipV="1">
                <a:off x="5001" y="2334"/>
                <a:ext cx="390" cy="1"/>
              </a:xfrm>
              <a:prstGeom prst="line">
                <a:avLst/>
              </a:prstGeom>
              <a:ln w="28575" cap="flat" cmpd="sng">
                <a:solidFill>
                  <a:srgbClr val="FF0066"/>
                </a:solidFill>
                <a:prstDash val="solid"/>
                <a:headEnd type="none" w="med" len="med"/>
                <a:tailEnd type="stealth" w="med" len="lg"/>
              </a:ln>
            </p:spPr>
          </p:sp>
          <p:graphicFrame>
            <p:nvGraphicFramePr>
              <p:cNvPr id="203782" name="对象 203781"/>
              <p:cNvGraphicFramePr/>
              <p:nvPr/>
            </p:nvGraphicFramePr>
            <p:xfrm>
              <a:off x="5245" y="2220"/>
              <a:ext cx="190" cy="204"/>
            </p:xfrm>
            <a:graphic>
              <a:graphicData uri="http://schemas.openxmlformats.org/presentationml/2006/ole">
                <mc:AlternateContent xmlns:mc="http://schemas.openxmlformats.org/markup-compatibility/2006">
                  <mc:Choice xmlns:v="urn:schemas-microsoft-com:vml" Requires="v">
                    <p:oleObj spid="_x0000_s107864" r:id="rId4" imgW="368300" imgH="419100" progId="Equation.3">
                      <p:embed/>
                    </p:oleObj>
                  </mc:Choice>
                  <mc:Fallback>
                    <p:oleObj r:id="rId4" imgW="368300" imgH="419100" progId="Equation.3">
                      <p:embed/>
                      <p:pic>
                        <p:nvPicPr>
                          <p:cNvPr id="0" name="图片 107793"/>
                          <p:cNvPicPr/>
                          <p:nvPr/>
                        </p:nvPicPr>
                        <p:blipFill>
                          <a:blip r:embed="rId5">
                            <a:clrChange>
                              <a:clrFrom>
                                <a:srgbClr val="000000"/>
                              </a:clrFrom>
                              <a:clrTo>
                                <a:srgbClr val="FF0066"/>
                              </a:clrTo>
                            </a:clrChange>
                          </a:blip>
                          <a:stretch>
                            <a:fillRect/>
                          </a:stretch>
                        </p:blipFill>
                        <p:spPr>
                          <a:xfrm>
                            <a:off x="5245" y="2220"/>
                            <a:ext cx="190" cy="204"/>
                          </a:xfrm>
                          <a:prstGeom prst="rect">
                            <a:avLst/>
                          </a:prstGeom>
                          <a:noFill/>
                          <a:ln w="38100">
                            <a:noFill/>
                            <a:miter/>
                          </a:ln>
                        </p:spPr>
                      </p:pic>
                    </p:oleObj>
                  </mc:Fallback>
                </mc:AlternateContent>
              </a:graphicData>
            </a:graphic>
          </p:graphicFrame>
        </p:grpSp>
        <p:grpSp>
          <p:nvGrpSpPr>
            <p:cNvPr id="203783" name="组合 203782"/>
            <p:cNvGrpSpPr/>
            <p:nvPr/>
          </p:nvGrpSpPr>
          <p:grpSpPr>
            <a:xfrm>
              <a:off x="4414" y="1392"/>
              <a:ext cx="426" cy="204"/>
              <a:chOff x="4522" y="2580"/>
              <a:chExt cx="426" cy="204"/>
            </a:xfrm>
          </p:grpSpPr>
          <p:sp>
            <p:nvSpPr>
              <p:cNvPr id="203784" name="直接连接符 203783"/>
              <p:cNvSpPr/>
              <p:nvPr/>
            </p:nvSpPr>
            <p:spPr>
              <a:xfrm rot="-2219900" flipV="1">
                <a:off x="4558" y="2778"/>
                <a:ext cx="390" cy="1"/>
              </a:xfrm>
              <a:prstGeom prst="line">
                <a:avLst/>
              </a:prstGeom>
              <a:ln w="28575" cap="flat" cmpd="sng">
                <a:solidFill>
                  <a:srgbClr val="FF0066"/>
                </a:solidFill>
                <a:prstDash val="solid"/>
                <a:headEnd type="none" w="med" len="med"/>
                <a:tailEnd type="stealth" w="med" len="lg"/>
              </a:ln>
            </p:spPr>
          </p:sp>
          <p:graphicFrame>
            <p:nvGraphicFramePr>
              <p:cNvPr id="203785" name="对象 203784"/>
              <p:cNvGraphicFramePr/>
              <p:nvPr/>
            </p:nvGraphicFramePr>
            <p:xfrm>
              <a:off x="4522" y="2580"/>
              <a:ext cx="197" cy="204"/>
            </p:xfrm>
            <a:graphic>
              <a:graphicData uri="http://schemas.openxmlformats.org/presentationml/2006/ole">
                <mc:AlternateContent xmlns:mc="http://schemas.openxmlformats.org/markup-compatibility/2006">
                  <mc:Choice xmlns:v="urn:schemas-microsoft-com:vml" Requires="v">
                    <p:oleObj spid="_x0000_s107865" r:id="rId6" imgW="381000" imgH="419100" progId="Equation.3">
                      <p:embed/>
                    </p:oleObj>
                  </mc:Choice>
                  <mc:Fallback>
                    <p:oleObj r:id="rId6" imgW="381000" imgH="419100" progId="Equation.3">
                      <p:embed/>
                      <p:pic>
                        <p:nvPicPr>
                          <p:cNvPr id="0" name="图片 107794"/>
                          <p:cNvPicPr/>
                          <p:nvPr/>
                        </p:nvPicPr>
                        <p:blipFill>
                          <a:blip r:embed="rId7">
                            <a:clrChange>
                              <a:clrFrom>
                                <a:srgbClr val="000000"/>
                              </a:clrFrom>
                              <a:clrTo>
                                <a:srgbClr val="FF0066"/>
                              </a:clrTo>
                            </a:clrChange>
                          </a:blip>
                          <a:stretch>
                            <a:fillRect/>
                          </a:stretch>
                        </p:blipFill>
                        <p:spPr>
                          <a:xfrm>
                            <a:off x="4522" y="2580"/>
                            <a:ext cx="197" cy="204"/>
                          </a:xfrm>
                          <a:prstGeom prst="rect">
                            <a:avLst/>
                          </a:prstGeom>
                          <a:noFill/>
                          <a:ln w="38100">
                            <a:noFill/>
                            <a:miter/>
                          </a:ln>
                        </p:spPr>
                      </p:pic>
                    </p:oleObj>
                  </mc:Fallback>
                </mc:AlternateContent>
              </a:graphicData>
            </a:graphic>
          </p:graphicFrame>
        </p:grpSp>
        <p:grpSp>
          <p:nvGrpSpPr>
            <p:cNvPr id="203786" name="组合 203785"/>
            <p:cNvGrpSpPr/>
            <p:nvPr/>
          </p:nvGrpSpPr>
          <p:grpSpPr>
            <a:xfrm>
              <a:off x="2136" y="616"/>
              <a:ext cx="3322" cy="1785"/>
              <a:chOff x="2232" y="1828"/>
              <a:chExt cx="3322" cy="1785"/>
            </a:xfrm>
          </p:grpSpPr>
          <p:sp>
            <p:nvSpPr>
              <p:cNvPr id="203787" name="椭圆 203786"/>
              <p:cNvSpPr/>
              <p:nvPr/>
            </p:nvSpPr>
            <p:spPr>
              <a:xfrm rot="-3119043">
                <a:off x="5058" y="2687"/>
                <a:ext cx="59" cy="55"/>
              </a:xfrm>
              <a:prstGeom prst="ellipse">
                <a:avLst/>
              </a:prstGeom>
              <a:solidFill>
                <a:srgbClr val="008000"/>
              </a:solidFill>
              <a:ln w="38100" cap="flat" cmpd="sng">
                <a:solidFill>
                  <a:schemeClr val="accent2"/>
                </a:solidFill>
                <a:prstDash val="solid"/>
                <a:headEnd type="none" w="med" len="med"/>
                <a:tailEnd type="none" w="sm" len="lg"/>
              </a:ln>
            </p:spPr>
            <p:txBody>
              <a:bodyPr/>
              <a:lstStyle/>
              <a:p>
                <a:endParaRPr lang="zh-CN" altLang="en-US"/>
              </a:p>
            </p:txBody>
          </p:sp>
          <p:sp>
            <p:nvSpPr>
              <p:cNvPr id="203788" name="直接连接符 203787"/>
              <p:cNvSpPr/>
              <p:nvPr/>
            </p:nvSpPr>
            <p:spPr>
              <a:xfrm>
                <a:off x="5072" y="2175"/>
                <a:ext cx="0" cy="539"/>
              </a:xfrm>
              <a:prstGeom prst="line">
                <a:avLst/>
              </a:prstGeom>
              <a:ln w="25400" cap="flat" cmpd="sng">
                <a:solidFill>
                  <a:schemeClr val="accent2"/>
                </a:solidFill>
                <a:prstDash val="solid"/>
                <a:headEnd type="none" w="med" len="med"/>
                <a:tailEnd type="none" w="med" len="lg"/>
              </a:ln>
            </p:spPr>
          </p:sp>
          <p:sp>
            <p:nvSpPr>
              <p:cNvPr id="203789" name="直接连接符 203788"/>
              <p:cNvSpPr/>
              <p:nvPr/>
            </p:nvSpPr>
            <p:spPr>
              <a:xfrm rot="3327355" flipH="1" flipV="1">
                <a:off x="4874" y="2603"/>
                <a:ext cx="26" cy="539"/>
              </a:xfrm>
              <a:prstGeom prst="line">
                <a:avLst/>
              </a:prstGeom>
              <a:ln w="25400" cap="flat" cmpd="sng">
                <a:solidFill>
                  <a:schemeClr val="accent2"/>
                </a:solidFill>
                <a:prstDash val="solid"/>
                <a:headEnd type="none" w="med" len="med"/>
                <a:tailEnd type="none" w="med" len="lg"/>
              </a:ln>
            </p:spPr>
          </p:sp>
          <p:sp>
            <p:nvSpPr>
              <p:cNvPr id="203790" name="直接连接符 203789"/>
              <p:cNvSpPr/>
              <p:nvPr/>
            </p:nvSpPr>
            <p:spPr>
              <a:xfrm>
                <a:off x="3984" y="2167"/>
                <a:ext cx="1080" cy="0"/>
              </a:xfrm>
              <a:prstGeom prst="line">
                <a:avLst/>
              </a:prstGeom>
              <a:ln w="28575" cap="flat" cmpd="sng">
                <a:solidFill>
                  <a:schemeClr val="accent2"/>
                </a:solidFill>
                <a:prstDash val="solid"/>
                <a:headEnd type="none" w="med" len="med"/>
                <a:tailEnd type="none" w="med" len="med"/>
              </a:ln>
            </p:spPr>
          </p:sp>
          <p:sp>
            <p:nvSpPr>
              <p:cNvPr id="203791" name="直接连接符 203790"/>
              <p:cNvSpPr/>
              <p:nvPr/>
            </p:nvSpPr>
            <p:spPr>
              <a:xfrm>
                <a:off x="3989" y="3200"/>
                <a:ext cx="1496" cy="0"/>
              </a:xfrm>
              <a:prstGeom prst="line">
                <a:avLst/>
              </a:prstGeom>
              <a:ln w="28575" cap="flat" cmpd="sng">
                <a:solidFill>
                  <a:schemeClr val="accent2"/>
                </a:solidFill>
                <a:prstDash val="solid"/>
                <a:headEnd type="none" w="med" len="med"/>
                <a:tailEnd type="none" w="med" len="med"/>
              </a:ln>
            </p:spPr>
          </p:sp>
          <p:sp>
            <p:nvSpPr>
              <p:cNvPr id="203792" name="直接连接符 203791"/>
              <p:cNvSpPr/>
              <p:nvPr/>
            </p:nvSpPr>
            <p:spPr>
              <a:xfrm>
                <a:off x="4026" y="3593"/>
                <a:ext cx="655" cy="0"/>
              </a:xfrm>
              <a:prstGeom prst="line">
                <a:avLst/>
              </a:prstGeom>
              <a:ln w="28575" cap="flat" cmpd="sng">
                <a:solidFill>
                  <a:schemeClr val="accent2"/>
                </a:solidFill>
                <a:prstDash val="solid"/>
                <a:headEnd type="none" w="med" len="med"/>
                <a:tailEnd type="none" w="med" len="med"/>
              </a:ln>
            </p:spPr>
          </p:sp>
          <p:sp>
            <p:nvSpPr>
              <p:cNvPr id="203793" name="直接连接符 203792"/>
              <p:cNvSpPr/>
              <p:nvPr/>
            </p:nvSpPr>
            <p:spPr>
              <a:xfrm flipV="1">
                <a:off x="4676" y="3035"/>
                <a:ext cx="0" cy="563"/>
              </a:xfrm>
              <a:prstGeom prst="line">
                <a:avLst/>
              </a:prstGeom>
              <a:ln w="28575" cap="flat" cmpd="sng">
                <a:solidFill>
                  <a:schemeClr val="accent2"/>
                </a:solidFill>
                <a:prstDash val="solid"/>
                <a:headEnd type="none" w="med" len="med"/>
                <a:tailEnd type="none" w="med" len="med"/>
              </a:ln>
            </p:spPr>
          </p:sp>
          <p:grpSp>
            <p:nvGrpSpPr>
              <p:cNvPr id="203794" name="组合 203793"/>
              <p:cNvGrpSpPr/>
              <p:nvPr/>
            </p:nvGrpSpPr>
            <p:grpSpPr>
              <a:xfrm>
                <a:off x="4015" y="2851"/>
                <a:ext cx="265" cy="289"/>
                <a:chOff x="2540" y="601"/>
                <a:chExt cx="340" cy="335"/>
              </a:xfrm>
            </p:grpSpPr>
            <p:sp>
              <p:nvSpPr>
                <p:cNvPr id="203795" name="直接连接符 203794"/>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3796" name="文本框 203795"/>
                <p:cNvSpPr txBox="1"/>
                <p:nvPr/>
              </p:nvSpPr>
              <p:spPr>
                <a:xfrm>
                  <a:off x="2540" y="601"/>
                  <a:ext cx="299" cy="334"/>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2</a:t>
                  </a:r>
                  <a:endParaRPr lang="en-US" altLang="zh-CN" b="1" i="1">
                    <a:solidFill>
                      <a:srgbClr val="D60093"/>
                    </a:solidFill>
                    <a:latin typeface="宋体" panose="02010600030101010101" pitchFamily="2" charset="-122"/>
                  </a:endParaRPr>
                </a:p>
              </p:txBody>
            </p:sp>
          </p:grpSp>
          <p:grpSp>
            <p:nvGrpSpPr>
              <p:cNvPr id="203797" name="组合 203796"/>
              <p:cNvGrpSpPr/>
              <p:nvPr/>
            </p:nvGrpSpPr>
            <p:grpSpPr>
              <a:xfrm>
                <a:off x="4038" y="3252"/>
                <a:ext cx="265" cy="289"/>
                <a:chOff x="2540" y="600"/>
                <a:chExt cx="340" cy="336"/>
              </a:xfrm>
            </p:grpSpPr>
            <p:sp>
              <p:nvSpPr>
                <p:cNvPr id="203798" name="直接连接符 203797"/>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3799" name="文本框 203798"/>
                <p:cNvSpPr txBox="1"/>
                <p:nvPr/>
              </p:nvSpPr>
              <p:spPr>
                <a:xfrm>
                  <a:off x="2540" y="600"/>
                  <a:ext cx="299" cy="335"/>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3</a:t>
                  </a:r>
                  <a:endParaRPr lang="en-US" altLang="zh-CN" b="1" i="1">
                    <a:solidFill>
                      <a:srgbClr val="D60093"/>
                    </a:solidFill>
                    <a:latin typeface="宋体" panose="02010600030101010101" pitchFamily="2" charset="-122"/>
                  </a:endParaRPr>
                </a:p>
              </p:txBody>
            </p:sp>
          </p:grpSp>
          <p:grpSp>
            <p:nvGrpSpPr>
              <p:cNvPr id="203800" name="组合 203799"/>
              <p:cNvGrpSpPr/>
              <p:nvPr/>
            </p:nvGrpSpPr>
            <p:grpSpPr>
              <a:xfrm>
                <a:off x="4043" y="1828"/>
                <a:ext cx="265" cy="289"/>
                <a:chOff x="2540" y="601"/>
                <a:chExt cx="340" cy="335"/>
              </a:xfrm>
            </p:grpSpPr>
            <p:sp>
              <p:nvSpPr>
                <p:cNvPr id="203801" name="直接连接符 203800"/>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3802" name="文本框 203801"/>
                <p:cNvSpPr txBox="1"/>
                <p:nvPr/>
              </p:nvSpPr>
              <p:spPr>
                <a:xfrm>
                  <a:off x="2540" y="601"/>
                  <a:ext cx="299" cy="334"/>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1</a:t>
                  </a:r>
                  <a:endParaRPr lang="en-US" altLang="zh-CN" b="1" i="1">
                    <a:solidFill>
                      <a:srgbClr val="D60093"/>
                    </a:solidFill>
                    <a:latin typeface="宋体" panose="02010600030101010101" pitchFamily="2" charset="-122"/>
                  </a:endParaRPr>
                </a:p>
              </p:txBody>
            </p:sp>
          </p:grpSp>
          <p:sp>
            <p:nvSpPr>
              <p:cNvPr id="203803" name="文本框 203802"/>
              <p:cNvSpPr txBox="1"/>
              <p:nvPr/>
            </p:nvSpPr>
            <p:spPr>
              <a:xfrm>
                <a:off x="5130" y="2507"/>
                <a:ext cx="272" cy="250"/>
              </a:xfrm>
              <a:prstGeom prst="rect">
                <a:avLst/>
              </a:prstGeom>
              <a:noFill/>
              <a:ln w="28575">
                <a:noFill/>
              </a:ln>
            </p:spPr>
            <p:txBody>
              <a:bodyPr wrap="none" anchor="ctr" anchorCtr="0">
                <a:spAutoFit/>
              </a:bodyPr>
              <a:lstStyle/>
              <a:p>
                <a:pPr algn="ctr"/>
                <a:r>
                  <a:rPr lang="en-US" altLang="zh-CN" sz="2000" b="1">
                    <a:solidFill>
                      <a:srgbClr val="008000"/>
                    </a:solidFill>
                    <a:latin typeface="宋体" panose="02010600030101010101" pitchFamily="2" charset="-122"/>
                  </a:rPr>
                  <a:t>N</a:t>
                </a:r>
                <a:r>
                  <a:rPr lang="en-US" altLang="zh-CN" sz="2000" b="1">
                    <a:solidFill>
                      <a:srgbClr val="008000"/>
                    </a:solidFill>
                    <a:latin typeface="宋体" panose="02010600030101010101" pitchFamily="2" charset="-122"/>
                    <a:sym typeface="Symbol" panose="05050102010706020507" pitchFamily="18" charset="2"/>
                  </a:rPr>
                  <a:t></a:t>
                </a:r>
                <a:endParaRPr lang="en-US" altLang="zh-CN" sz="2000" b="1">
                  <a:solidFill>
                    <a:srgbClr val="008000"/>
                  </a:solidFill>
                  <a:latin typeface="宋体" panose="02010600030101010101" pitchFamily="2" charset="-122"/>
                </a:endParaRPr>
              </a:p>
            </p:txBody>
          </p:sp>
          <p:graphicFrame>
            <p:nvGraphicFramePr>
              <p:cNvPr id="203804" name="对象 203803"/>
              <p:cNvGraphicFramePr/>
              <p:nvPr/>
            </p:nvGraphicFramePr>
            <p:xfrm>
              <a:off x="4811" y="2374"/>
              <a:ext cx="143" cy="179"/>
            </p:xfrm>
            <a:graphic>
              <a:graphicData uri="http://schemas.openxmlformats.org/presentationml/2006/ole">
                <mc:AlternateContent xmlns:mc="http://schemas.openxmlformats.org/markup-compatibility/2006">
                  <mc:Choice xmlns:v="urn:schemas-microsoft-com:vml" Requires="v">
                    <p:oleObj spid="_x0000_s107866" r:id="rId8" imgW="355600" imgH="405765" progId="Equation.3">
                      <p:embed/>
                    </p:oleObj>
                  </mc:Choice>
                  <mc:Fallback>
                    <p:oleObj r:id="rId8" imgW="355600" imgH="405765" progId="Equation.3">
                      <p:embed/>
                      <p:pic>
                        <p:nvPicPr>
                          <p:cNvPr id="0" name="图片 107795"/>
                          <p:cNvPicPr/>
                          <p:nvPr/>
                        </p:nvPicPr>
                        <p:blipFill>
                          <a:blip r:embed="rId9"/>
                          <a:stretch>
                            <a:fillRect/>
                          </a:stretch>
                        </p:blipFill>
                        <p:spPr>
                          <a:xfrm>
                            <a:off x="4811" y="2374"/>
                            <a:ext cx="143" cy="179"/>
                          </a:xfrm>
                          <a:prstGeom prst="rect">
                            <a:avLst/>
                          </a:prstGeom>
                          <a:noFill/>
                          <a:ln w="38100">
                            <a:noFill/>
                            <a:miter/>
                          </a:ln>
                        </p:spPr>
                      </p:pic>
                    </p:oleObj>
                  </mc:Fallback>
                </mc:AlternateContent>
              </a:graphicData>
            </a:graphic>
          </p:graphicFrame>
          <p:graphicFrame>
            <p:nvGraphicFramePr>
              <p:cNvPr id="203805" name="对象 203804"/>
              <p:cNvGraphicFramePr/>
              <p:nvPr/>
            </p:nvGraphicFramePr>
            <p:xfrm>
              <a:off x="5407" y="2673"/>
              <a:ext cx="147" cy="179"/>
            </p:xfrm>
            <a:graphic>
              <a:graphicData uri="http://schemas.openxmlformats.org/presentationml/2006/ole">
                <mc:AlternateContent xmlns:mc="http://schemas.openxmlformats.org/markup-compatibility/2006">
                  <mc:Choice xmlns:v="urn:schemas-microsoft-com:vml" Requires="v">
                    <p:oleObj spid="_x0000_s107867" r:id="rId10" imgW="367665" imgH="405765" progId="Equation.3">
                      <p:embed/>
                    </p:oleObj>
                  </mc:Choice>
                  <mc:Fallback>
                    <p:oleObj r:id="rId10" imgW="367665" imgH="405765" progId="Equation.3">
                      <p:embed/>
                      <p:pic>
                        <p:nvPicPr>
                          <p:cNvPr id="0" name="图片 107796"/>
                          <p:cNvPicPr/>
                          <p:nvPr/>
                        </p:nvPicPr>
                        <p:blipFill>
                          <a:blip r:embed="rId11"/>
                          <a:stretch>
                            <a:fillRect/>
                          </a:stretch>
                        </p:blipFill>
                        <p:spPr>
                          <a:xfrm>
                            <a:off x="5407" y="2673"/>
                            <a:ext cx="147" cy="179"/>
                          </a:xfrm>
                          <a:prstGeom prst="rect">
                            <a:avLst/>
                          </a:prstGeom>
                          <a:noFill/>
                          <a:ln w="38100">
                            <a:noFill/>
                            <a:miter/>
                          </a:ln>
                        </p:spPr>
                      </p:pic>
                    </p:oleObj>
                  </mc:Fallback>
                </mc:AlternateContent>
              </a:graphicData>
            </a:graphic>
          </p:graphicFrame>
          <p:graphicFrame>
            <p:nvGraphicFramePr>
              <p:cNvPr id="203806" name="对象 203805"/>
              <p:cNvGraphicFramePr/>
              <p:nvPr/>
            </p:nvGraphicFramePr>
            <p:xfrm>
              <a:off x="4834" y="2959"/>
              <a:ext cx="148" cy="179"/>
            </p:xfrm>
            <a:graphic>
              <a:graphicData uri="http://schemas.openxmlformats.org/presentationml/2006/ole">
                <mc:AlternateContent xmlns:mc="http://schemas.openxmlformats.org/markup-compatibility/2006">
                  <mc:Choice xmlns:v="urn:schemas-microsoft-com:vml" Requires="v">
                    <p:oleObj spid="_x0000_s107868" r:id="rId12" imgW="367665" imgH="405765" progId="Equation.3">
                      <p:embed/>
                    </p:oleObj>
                  </mc:Choice>
                  <mc:Fallback>
                    <p:oleObj r:id="rId12" imgW="367665" imgH="405765" progId="Equation.3">
                      <p:embed/>
                      <p:pic>
                        <p:nvPicPr>
                          <p:cNvPr id="0" name="图片 107797"/>
                          <p:cNvPicPr/>
                          <p:nvPr/>
                        </p:nvPicPr>
                        <p:blipFill>
                          <a:blip r:embed="rId13"/>
                          <a:stretch>
                            <a:fillRect/>
                          </a:stretch>
                        </p:blipFill>
                        <p:spPr>
                          <a:xfrm>
                            <a:off x="4834" y="2959"/>
                            <a:ext cx="148" cy="179"/>
                          </a:xfrm>
                          <a:prstGeom prst="rect">
                            <a:avLst/>
                          </a:prstGeom>
                          <a:noFill/>
                          <a:ln w="38100">
                            <a:noFill/>
                            <a:miter/>
                          </a:ln>
                        </p:spPr>
                      </p:pic>
                    </p:oleObj>
                  </mc:Fallback>
                </mc:AlternateContent>
              </a:graphicData>
            </a:graphic>
          </p:graphicFrame>
          <p:grpSp>
            <p:nvGrpSpPr>
              <p:cNvPr id="203807" name="组合 203806"/>
              <p:cNvGrpSpPr/>
              <p:nvPr/>
            </p:nvGrpSpPr>
            <p:grpSpPr>
              <a:xfrm>
                <a:off x="2707" y="2163"/>
                <a:ext cx="75" cy="522"/>
                <a:chOff x="1248" y="1020"/>
                <a:chExt cx="97" cy="708"/>
              </a:xfrm>
            </p:grpSpPr>
            <p:grpSp>
              <p:nvGrpSpPr>
                <p:cNvPr id="203808" name="组合 203807"/>
                <p:cNvGrpSpPr/>
                <p:nvPr/>
              </p:nvGrpSpPr>
              <p:grpSpPr>
                <a:xfrm>
                  <a:off x="1248" y="1200"/>
                  <a:ext cx="97" cy="335"/>
                  <a:chOff x="4367" y="2160"/>
                  <a:chExt cx="97" cy="335"/>
                </a:xfrm>
              </p:grpSpPr>
              <p:sp>
                <p:nvSpPr>
                  <p:cNvPr id="203809" name="任意多边形 203808"/>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3810" name="任意多边形 203809"/>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3811" name="任意多边形 203810"/>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203812" name="直接连接符 203811"/>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203813" name="直接连接符 203812"/>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203814" name="组合 203813"/>
              <p:cNvGrpSpPr/>
              <p:nvPr/>
            </p:nvGrpSpPr>
            <p:grpSpPr>
              <a:xfrm rot="-3327355">
                <a:off x="2948" y="2578"/>
                <a:ext cx="72" cy="552"/>
                <a:chOff x="1248" y="1020"/>
                <a:chExt cx="97" cy="708"/>
              </a:xfrm>
            </p:grpSpPr>
            <p:grpSp>
              <p:nvGrpSpPr>
                <p:cNvPr id="203815" name="组合 203814"/>
                <p:cNvGrpSpPr/>
                <p:nvPr/>
              </p:nvGrpSpPr>
              <p:grpSpPr>
                <a:xfrm>
                  <a:off x="1248" y="1200"/>
                  <a:ext cx="97" cy="335"/>
                  <a:chOff x="4367" y="2160"/>
                  <a:chExt cx="97" cy="335"/>
                </a:xfrm>
              </p:grpSpPr>
              <p:sp>
                <p:nvSpPr>
                  <p:cNvPr id="203816" name="任意多边形 203815"/>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3817" name="任意多边形 203816"/>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3818" name="任意多边形 203817"/>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203819" name="直接连接符 203818"/>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203820" name="直接连接符 203819"/>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203821" name="组合 203820"/>
              <p:cNvGrpSpPr/>
              <p:nvPr/>
            </p:nvGrpSpPr>
            <p:grpSpPr>
              <a:xfrm rot="3327355" flipH="1">
                <a:off x="2472" y="2578"/>
                <a:ext cx="71" cy="552"/>
                <a:chOff x="1248" y="1020"/>
                <a:chExt cx="97" cy="708"/>
              </a:xfrm>
            </p:grpSpPr>
            <p:grpSp>
              <p:nvGrpSpPr>
                <p:cNvPr id="203822" name="组合 203821"/>
                <p:cNvGrpSpPr/>
                <p:nvPr/>
              </p:nvGrpSpPr>
              <p:grpSpPr>
                <a:xfrm>
                  <a:off x="1248" y="1200"/>
                  <a:ext cx="97" cy="335"/>
                  <a:chOff x="4367" y="2160"/>
                  <a:chExt cx="97" cy="335"/>
                </a:xfrm>
              </p:grpSpPr>
              <p:sp>
                <p:nvSpPr>
                  <p:cNvPr id="203823" name="任意多边形 203822"/>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3824" name="任意多边形 203823"/>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3825" name="任意多边形 203824"/>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03826" name="直接连接符 203825"/>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03827" name="直接连接符 203826"/>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203828" name="椭圆 203827"/>
              <p:cNvSpPr/>
              <p:nvPr/>
            </p:nvSpPr>
            <p:spPr>
              <a:xfrm rot="-3119043">
                <a:off x="2723" y="2649"/>
                <a:ext cx="54" cy="54"/>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203829" name="直接连接符 203828"/>
              <p:cNvSpPr/>
              <p:nvPr/>
            </p:nvSpPr>
            <p:spPr>
              <a:xfrm>
                <a:off x="2736" y="2162"/>
                <a:ext cx="1285" cy="10"/>
              </a:xfrm>
              <a:prstGeom prst="line">
                <a:avLst/>
              </a:prstGeom>
              <a:ln w="25400" cap="flat" cmpd="sng">
                <a:solidFill>
                  <a:srgbClr val="FF6600"/>
                </a:solidFill>
                <a:prstDash val="solid"/>
                <a:headEnd type="none" w="med" len="med"/>
                <a:tailEnd type="none" w="med" len="lg"/>
              </a:ln>
            </p:spPr>
          </p:sp>
          <p:sp>
            <p:nvSpPr>
              <p:cNvPr id="203830" name="椭圆 203829"/>
              <p:cNvSpPr/>
              <p:nvPr/>
            </p:nvSpPr>
            <p:spPr>
              <a:xfrm>
                <a:off x="3990" y="2137"/>
                <a:ext cx="37" cy="41"/>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203831" name="任意多边形 203830"/>
              <p:cNvSpPr/>
              <p:nvPr/>
            </p:nvSpPr>
            <p:spPr>
              <a:xfrm>
                <a:off x="3207" y="3022"/>
                <a:ext cx="846" cy="176"/>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203832" name="椭圆 203831"/>
              <p:cNvSpPr/>
              <p:nvPr/>
            </p:nvSpPr>
            <p:spPr>
              <a:xfrm>
                <a:off x="4002" y="3172"/>
                <a:ext cx="38" cy="40"/>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sp>
            <p:nvSpPr>
              <p:cNvPr id="203833" name="任意多边形 203832"/>
              <p:cNvSpPr/>
              <p:nvPr/>
            </p:nvSpPr>
            <p:spPr>
              <a:xfrm>
                <a:off x="2287" y="3029"/>
                <a:ext cx="1772" cy="565"/>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203834" name="椭圆 203833"/>
              <p:cNvSpPr/>
              <p:nvPr/>
            </p:nvSpPr>
            <p:spPr>
              <a:xfrm>
                <a:off x="4017" y="3573"/>
                <a:ext cx="38" cy="40"/>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aphicFrame>
            <p:nvGraphicFramePr>
              <p:cNvPr id="203835" name="对象 203834"/>
              <p:cNvGraphicFramePr/>
              <p:nvPr/>
            </p:nvGraphicFramePr>
            <p:xfrm>
              <a:off x="3821" y="1929"/>
              <a:ext cx="175" cy="189"/>
            </p:xfrm>
            <a:graphic>
              <a:graphicData uri="http://schemas.openxmlformats.org/presentationml/2006/ole">
                <mc:AlternateContent xmlns:mc="http://schemas.openxmlformats.org/markup-compatibility/2006">
                  <mc:Choice xmlns:v="urn:schemas-microsoft-com:vml" Requires="v">
                    <p:oleObj spid="_x0000_s107869" r:id="rId14" imgW="355600" imgH="405765" progId="Equation.3">
                      <p:embed/>
                    </p:oleObj>
                  </mc:Choice>
                  <mc:Fallback>
                    <p:oleObj r:id="rId14" imgW="355600" imgH="405765" progId="Equation.3">
                      <p:embed/>
                      <p:pic>
                        <p:nvPicPr>
                          <p:cNvPr id="0" name="图片 107798"/>
                          <p:cNvPicPr/>
                          <p:nvPr/>
                        </p:nvPicPr>
                        <p:blipFill>
                          <a:blip r:embed="rId15">
                            <a:clrChange>
                              <a:clrFrom>
                                <a:srgbClr val="000000"/>
                              </a:clrFrom>
                              <a:clrTo>
                                <a:srgbClr val="FF9933"/>
                              </a:clrTo>
                            </a:clrChange>
                          </a:blip>
                          <a:stretch>
                            <a:fillRect/>
                          </a:stretch>
                        </p:blipFill>
                        <p:spPr>
                          <a:xfrm>
                            <a:off x="3821" y="1929"/>
                            <a:ext cx="175" cy="189"/>
                          </a:xfrm>
                          <a:prstGeom prst="rect">
                            <a:avLst/>
                          </a:prstGeom>
                          <a:noFill/>
                          <a:ln w="38100">
                            <a:noFill/>
                            <a:miter/>
                          </a:ln>
                        </p:spPr>
                      </p:pic>
                    </p:oleObj>
                  </mc:Fallback>
                </mc:AlternateContent>
              </a:graphicData>
            </a:graphic>
          </p:graphicFrame>
          <p:graphicFrame>
            <p:nvGraphicFramePr>
              <p:cNvPr id="203836" name="对象 203835"/>
              <p:cNvGraphicFramePr/>
              <p:nvPr/>
            </p:nvGraphicFramePr>
            <p:xfrm>
              <a:off x="3781" y="2949"/>
              <a:ext cx="181" cy="189"/>
            </p:xfrm>
            <a:graphic>
              <a:graphicData uri="http://schemas.openxmlformats.org/presentationml/2006/ole">
                <mc:AlternateContent xmlns:mc="http://schemas.openxmlformats.org/markup-compatibility/2006">
                  <mc:Choice xmlns:v="urn:schemas-microsoft-com:vml" Requires="v">
                    <p:oleObj spid="_x0000_s107870" r:id="rId16" imgW="367665" imgH="405765" progId="Equation.3">
                      <p:embed/>
                    </p:oleObj>
                  </mc:Choice>
                  <mc:Fallback>
                    <p:oleObj r:id="rId16" imgW="367665" imgH="405765" progId="Equation.3">
                      <p:embed/>
                      <p:pic>
                        <p:nvPicPr>
                          <p:cNvPr id="0" name="图片 107799"/>
                          <p:cNvPicPr/>
                          <p:nvPr/>
                        </p:nvPicPr>
                        <p:blipFill>
                          <a:blip r:embed="rId17">
                            <a:clrChange>
                              <a:clrFrom>
                                <a:srgbClr val="000000"/>
                              </a:clrFrom>
                              <a:clrTo>
                                <a:srgbClr val="006600"/>
                              </a:clrTo>
                            </a:clrChange>
                          </a:blip>
                          <a:stretch>
                            <a:fillRect/>
                          </a:stretch>
                        </p:blipFill>
                        <p:spPr>
                          <a:xfrm>
                            <a:off x="3781" y="2949"/>
                            <a:ext cx="181" cy="189"/>
                          </a:xfrm>
                          <a:prstGeom prst="rect">
                            <a:avLst/>
                          </a:prstGeom>
                          <a:noFill/>
                          <a:ln w="38100">
                            <a:noFill/>
                            <a:miter/>
                          </a:ln>
                        </p:spPr>
                      </p:pic>
                    </p:oleObj>
                  </mc:Fallback>
                </mc:AlternateContent>
              </a:graphicData>
            </a:graphic>
          </p:graphicFrame>
          <p:graphicFrame>
            <p:nvGraphicFramePr>
              <p:cNvPr id="203837" name="对象 203836"/>
              <p:cNvGraphicFramePr/>
              <p:nvPr/>
            </p:nvGraphicFramePr>
            <p:xfrm>
              <a:off x="3782" y="3368"/>
              <a:ext cx="180" cy="189"/>
            </p:xfrm>
            <a:graphic>
              <a:graphicData uri="http://schemas.openxmlformats.org/presentationml/2006/ole">
                <mc:AlternateContent xmlns:mc="http://schemas.openxmlformats.org/markup-compatibility/2006">
                  <mc:Choice xmlns:v="urn:schemas-microsoft-com:vml" Requires="v">
                    <p:oleObj spid="_x0000_s107871" r:id="rId18" imgW="367665" imgH="405765" progId="Equation.3">
                      <p:embed/>
                    </p:oleObj>
                  </mc:Choice>
                  <mc:Fallback>
                    <p:oleObj r:id="rId18" imgW="367665" imgH="405765" progId="Equation.3">
                      <p:embed/>
                      <p:pic>
                        <p:nvPicPr>
                          <p:cNvPr id="0" name="图片 107800"/>
                          <p:cNvPicPr/>
                          <p:nvPr/>
                        </p:nvPicPr>
                        <p:blipFill>
                          <a:blip r:embed="rId19">
                            <a:clrChange>
                              <a:clrFrom>
                                <a:srgbClr val="000000"/>
                              </a:clrFrom>
                              <a:clrTo>
                                <a:srgbClr val="FF0066"/>
                              </a:clrTo>
                            </a:clrChange>
                          </a:blip>
                          <a:stretch>
                            <a:fillRect/>
                          </a:stretch>
                        </p:blipFill>
                        <p:spPr>
                          <a:xfrm>
                            <a:off x="3782" y="3368"/>
                            <a:ext cx="180" cy="189"/>
                          </a:xfrm>
                          <a:prstGeom prst="rect">
                            <a:avLst/>
                          </a:prstGeom>
                          <a:noFill/>
                          <a:ln w="38100">
                            <a:noFill/>
                            <a:miter/>
                          </a:ln>
                        </p:spPr>
                      </p:pic>
                    </p:oleObj>
                  </mc:Fallback>
                </mc:AlternateContent>
              </a:graphicData>
            </a:graphic>
          </p:graphicFrame>
          <p:sp>
            <p:nvSpPr>
              <p:cNvPr id="203838" name="直接连接符 203837"/>
              <p:cNvSpPr/>
              <p:nvPr/>
            </p:nvSpPr>
            <p:spPr>
              <a:xfrm rot="5400000" flipV="1">
                <a:off x="2853" y="2406"/>
                <a:ext cx="390" cy="1"/>
              </a:xfrm>
              <a:prstGeom prst="line">
                <a:avLst/>
              </a:prstGeom>
              <a:ln w="28575" cap="flat" cmpd="sng">
                <a:solidFill>
                  <a:srgbClr val="0033CC"/>
                </a:solidFill>
                <a:prstDash val="solid"/>
                <a:headEnd type="none" w="med" len="med"/>
                <a:tailEnd type="stealth" w="med" len="lg"/>
              </a:ln>
            </p:spPr>
          </p:sp>
          <p:sp>
            <p:nvSpPr>
              <p:cNvPr id="203839" name="直接连接符 203838"/>
              <p:cNvSpPr/>
              <p:nvPr/>
            </p:nvSpPr>
            <p:spPr>
              <a:xfrm rot="-5400000">
                <a:off x="3119" y="2938"/>
                <a:ext cx="319" cy="1"/>
              </a:xfrm>
              <a:prstGeom prst="line">
                <a:avLst/>
              </a:prstGeom>
              <a:ln w="28575" cap="flat" cmpd="sng">
                <a:solidFill>
                  <a:srgbClr val="0033CC"/>
                </a:solidFill>
                <a:prstDash val="solid"/>
                <a:headEnd type="none" w="med" len="med"/>
                <a:tailEnd type="stealth" w="med" len="lg"/>
              </a:ln>
            </p:spPr>
          </p:sp>
          <p:sp>
            <p:nvSpPr>
              <p:cNvPr id="203840" name="直接连接符 203839"/>
              <p:cNvSpPr/>
              <p:nvPr/>
            </p:nvSpPr>
            <p:spPr>
              <a:xfrm rot="-5400000">
                <a:off x="3178" y="3171"/>
                <a:ext cx="707" cy="1"/>
              </a:xfrm>
              <a:prstGeom prst="line">
                <a:avLst/>
              </a:prstGeom>
              <a:ln w="28575" cap="flat" cmpd="sng">
                <a:solidFill>
                  <a:srgbClr val="0033CC"/>
                </a:solidFill>
                <a:prstDash val="solid"/>
                <a:headEnd type="none" w="med" len="med"/>
                <a:tailEnd type="stealth" w="med" len="lg"/>
              </a:ln>
            </p:spPr>
          </p:sp>
          <p:graphicFrame>
            <p:nvGraphicFramePr>
              <p:cNvPr id="203841" name="对象 203840"/>
              <p:cNvGraphicFramePr/>
              <p:nvPr/>
            </p:nvGraphicFramePr>
            <p:xfrm>
              <a:off x="3088" y="2316"/>
              <a:ext cx="183" cy="204"/>
            </p:xfrm>
            <a:graphic>
              <a:graphicData uri="http://schemas.openxmlformats.org/presentationml/2006/ole">
                <mc:AlternateContent xmlns:mc="http://schemas.openxmlformats.org/markup-compatibility/2006">
                  <mc:Choice xmlns:v="urn:schemas-microsoft-com:vml" Requires="v">
                    <p:oleObj spid="_x0000_s107872" r:id="rId20" imgW="355600" imgH="418465" progId="Equation.3">
                      <p:embed/>
                    </p:oleObj>
                  </mc:Choice>
                  <mc:Fallback>
                    <p:oleObj r:id="rId20" imgW="355600" imgH="418465" progId="Equation.3">
                      <p:embed/>
                      <p:pic>
                        <p:nvPicPr>
                          <p:cNvPr id="0" name="图片 107801"/>
                          <p:cNvPicPr/>
                          <p:nvPr/>
                        </p:nvPicPr>
                        <p:blipFill>
                          <a:blip r:embed="rId21">
                            <a:clrChange>
                              <a:clrFrom>
                                <a:srgbClr val="000000"/>
                              </a:clrFrom>
                              <a:clrTo>
                                <a:srgbClr val="CC0066"/>
                              </a:clrTo>
                            </a:clrChange>
                          </a:blip>
                          <a:stretch>
                            <a:fillRect/>
                          </a:stretch>
                        </p:blipFill>
                        <p:spPr>
                          <a:xfrm>
                            <a:off x="3088" y="2316"/>
                            <a:ext cx="183" cy="204"/>
                          </a:xfrm>
                          <a:prstGeom prst="rect">
                            <a:avLst/>
                          </a:prstGeom>
                          <a:noFill/>
                          <a:ln w="38100">
                            <a:noFill/>
                            <a:miter/>
                          </a:ln>
                        </p:spPr>
                      </p:pic>
                    </p:oleObj>
                  </mc:Fallback>
                </mc:AlternateContent>
              </a:graphicData>
            </a:graphic>
          </p:graphicFrame>
          <p:graphicFrame>
            <p:nvGraphicFramePr>
              <p:cNvPr id="203842" name="对象 203841"/>
              <p:cNvGraphicFramePr/>
              <p:nvPr/>
            </p:nvGraphicFramePr>
            <p:xfrm>
              <a:off x="3289" y="2905"/>
              <a:ext cx="197" cy="205"/>
            </p:xfrm>
            <a:graphic>
              <a:graphicData uri="http://schemas.openxmlformats.org/presentationml/2006/ole">
                <mc:AlternateContent xmlns:mc="http://schemas.openxmlformats.org/markup-compatibility/2006">
                  <mc:Choice xmlns:v="urn:schemas-microsoft-com:vml" Requires="v">
                    <p:oleObj spid="_x0000_s107873" r:id="rId22" imgW="381000" imgH="419100" progId="Equation.3">
                      <p:embed/>
                    </p:oleObj>
                  </mc:Choice>
                  <mc:Fallback>
                    <p:oleObj r:id="rId22" imgW="381000" imgH="419100" progId="Equation.3">
                      <p:embed/>
                      <p:pic>
                        <p:nvPicPr>
                          <p:cNvPr id="0" name="图片 107802"/>
                          <p:cNvPicPr/>
                          <p:nvPr/>
                        </p:nvPicPr>
                        <p:blipFill>
                          <a:blip r:embed="rId23">
                            <a:clrChange>
                              <a:clrFrom>
                                <a:srgbClr val="000000"/>
                              </a:clrFrom>
                              <a:clrTo>
                                <a:srgbClr val="CC0066"/>
                              </a:clrTo>
                            </a:clrChange>
                          </a:blip>
                          <a:stretch>
                            <a:fillRect/>
                          </a:stretch>
                        </p:blipFill>
                        <p:spPr>
                          <a:xfrm>
                            <a:off x="3289" y="2905"/>
                            <a:ext cx="197" cy="205"/>
                          </a:xfrm>
                          <a:prstGeom prst="rect">
                            <a:avLst/>
                          </a:prstGeom>
                          <a:noFill/>
                          <a:ln w="38100">
                            <a:noFill/>
                            <a:miter/>
                          </a:ln>
                        </p:spPr>
                      </p:pic>
                    </p:oleObj>
                  </mc:Fallback>
                </mc:AlternateContent>
              </a:graphicData>
            </a:graphic>
          </p:graphicFrame>
          <p:graphicFrame>
            <p:nvGraphicFramePr>
              <p:cNvPr id="203843" name="对象 203842"/>
              <p:cNvGraphicFramePr/>
              <p:nvPr/>
            </p:nvGraphicFramePr>
            <p:xfrm>
              <a:off x="3299" y="3345"/>
              <a:ext cx="196" cy="204"/>
            </p:xfrm>
            <a:graphic>
              <a:graphicData uri="http://schemas.openxmlformats.org/presentationml/2006/ole">
                <mc:AlternateContent xmlns:mc="http://schemas.openxmlformats.org/markup-compatibility/2006">
                  <mc:Choice xmlns:v="urn:schemas-microsoft-com:vml" Requires="v">
                    <p:oleObj spid="_x0000_s107874" r:id="rId24" imgW="381000" imgH="419100" progId="Equation.3">
                      <p:embed/>
                    </p:oleObj>
                  </mc:Choice>
                  <mc:Fallback>
                    <p:oleObj r:id="rId24" imgW="381000" imgH="419100" progId="Equation.3">
                      <p:embed/>
                      <p:pic>
                        <p:nvPicPr>
                          <p:cNvPr id="0" name="图片 107803"/>
                          <p:cNvPicPr/>
                          <p:nvPr/>
                        </p:nvPicPr>
                        <p:blipFill>
                          <a:blip r:embed="rId25">
                            <a:clrChange>
                              <a:clrFrom>
                                <a:srgbClr val="000000"/>
                              </a:clrFrom>
                              <a:clrTo>
                                <a:srgbClr val="CC0066"/>
                              </a:clrTo>
                            </a:clrChange>
                          </a:blip>
                          <a:stretch>
                            <a:fillRect/>
                          </a:stretch>
                        </p:blipFill>
                        <p:spPr>
                          <a:xfrm>
                            <a:off x="3299" y="3345"/>
                            <a:ext cx="196" cy="204"/>
                          </a:xfrm>
                          <a:prstGeom prst="rect">
                            <a:avLst/>
                          </a:prstGeom>
                          <a:noFill/>
                          <a:ln w="38100">
                            <a:noFill/>
                            <a:miter/>
                          </a:ln>
                        </p:spPr>
                      </p:pic>
                    </p:oleObj>
                  </mc:Fallback>
                </mc:AlternateContent>
              </a:graphicData>
            </a:graphic>
          </p:graphicFrame>
          <p:sp>
            <p:nvSpPr>
              <p:cNvPr id="203844" name="文本框 203843"/>
              <p:cNvSpPr txBox="1"/>
              <p:nvPr/>
            </p:nvSpPr>
            <p:spPr>
              <a:xfrm>
                <a:off x="2558" y="2466"/>
                <a:ext cx="116" cy="288"/>
              </a:xfrm>
              <a:prstGeom prst="rect">
                <a:avLst/>
              </a:prstGeom>
              <a:noFill/>
              <a:ln w="28575">
                <a:noFill/>
              </a:ln>
            </p:spPr>
            <p:txBody>
              <a:bodyPr wrap="none" anchor="ctr" anchorCtr="0">
                <a:spAutoFit/>
              </a:bodyPr>
              <a:lstStyle/>
              <a:p>
                <a:pPr algn="ctr"/>
                <a:endParaRPr lang="zh-CN" altLang="en-US" b="1" dirty="0">
                  <a:latin typeface="宋体" panose="02010600030101010101" pitchFamily="2" charset="-122"/>
                </a:endParaRPr>
              </a:p>
            </p:txBody>
          </p:sp>
          <p:sp>
            <p:nvSpPr>
              <p:cNvPr id="203845" name="流程图: 汇总连接 203844"/>
              <p:cNvSpPr/>
              <p:nvPr/>
            </p:nvSpPr>
            <p:spPr>
              <a:xfrm>
                <a:off x="4995" y="2340"/>
                <a:ext cx="168" cy="192"/>
              </a:xfrm>
              <a:prstGeom prst="flowChartSummingJunction">
                <a:avLst/>
              </a:prstGeom>
              <a:gradFill rotWithShape="0">
                <a:gsLst>
                  <a:gs pos="0">
                    <a:srgbClr val="FF0066"/>
                  </a:gs>
                  <a:gs pos="100000">
                    <a:srgbClr val="FFFFFF"/>
                  </a:gs>
                </a:gsLst>
                <a:path path="rect">
                  <a:fillToRect r="100000" b="100000"/>
                </a:path>
                <a:tileRect/>
              </a:gradFill>
              <a:ln w="38100" cap="flat" cmpd="sng">
                <a:solidFill>
                  <a:srgbClr val="0000FF"/>
                </a:solidFill>
                <a:prstDash val="solid"/>
                <a:headEnd type="none" w="med" len="med"/>
                <a:tailEnd type="none" w="med" len="lg"/>
              </a:ln>
            </p:spPr>
            <p:txBody>
              <a:bodyPr/>
              <a:lstStyle/>
              <a:p>
                <a:endParaRPr lang="zh-CN" altLang="en-US"/>
              </a:p>
            </p:txBody>
          </p:sp>
          <p:sp>
            <p:nvSpPr>
              <p:cNvPr id="203846" name="流程图: 汇总连接 203845"/>
              <p:cNvSpPr/>
              <p:nvPr/>
            </p:nvSpPr>
            <p:spPr>
              <a:xfrm>
                <a:off x="5223" y="2748"/>
                <a:ext cx="168" cy="192"/>
              </a:xfrm>
              <a:prstGeom prst="flowChartSummingJunction">
                <a:avLst/>
              </a:prstGeom>
              <a:gradFill rotWithShape="0">
                <a:gsLst>
                  <a:gs pos="0">
                    <a:srgbClr val="FF0066"/>
                  </a:gs>
                  <a:gs pos="100000">
                    <a:srgbClr val="FFFFFF"/>
                  </a:gs>
                </a:gsLst>
                <a:path path="rect">
                  <a:fillToRect r="100000" b="100000"/>
                </a:path>
                <a:tileRect/>
              </a:gradFill>
              <a:ln w="38100" cap="flat" cmpd="sng">
                <a:solidFill>
                  <a:srgbClr val="0000FF"/>
                </a:solidFill>
                <a:prstDash val="solid"/>
                <a:headEnd type="none" w="med" len="med"/>
                <a:tailEnd type="none" w="med" len="lg"/>
              </a:ln>
            </p:spPr>
            <p:txBody>
              <a:bodyPr/>
              <a:lstStyle/>
              <a:p>
                <a:endParaRPr lang="zh-CN" altLang="en-US"/>
              </a:p>
            </p:txBody>
          </p:sp>
          <p:sp>
            <p:nvSpPr>
              <p:cNvPr id="203847" name="流程图: 汇总连接 203846"/>
              <p:cNvSpPr/>
              <p:nvPr/>
            </p:nvSpPr>
            <p:spPr>
              <a:xfrm>
                <a:off x="4803" y="2760"/>
                <a:ext cx="168" cy="192"/>
              </a:xfrm>
              <a:prstGeom prst="flowChartSummingJunction">
                <a:avLst/>
              </a:prstGeom>
              <a:gradFill rotWithShape="0">
                <a:gsLst>
                  <a:gs pos="0">
                    <a:srgbClr val="FF0066"/>
                  </a:gs>
                  <a:gs pos="100000">
                    <a:srgbClr val="FFFFFF"/>
                  </a:gs>
                </a:gsLst>
                <a:path path="rect">
                  <a:fillToRect r="100000" b="100000"/>
                </a:path>
                <a:tileRect/>
              </a:gradFill>
              <a:ln w="38100" cap="flat" cmpd="sng">
                <a:solidFill>
                  <a:srgbClr val="0000FF"/>
                </a:solidFill>
                <a:prstDash val="solid"/>
                <a:headEnd type="none" w="med" len="med"/>
                <a:tailEnd type="none" w="med" len="lg"/>
              </a:ln>
            </p:spPr>
            <p:txBody>
              <a:bodyPr/>
              <a:lstStyle/>
              <a:p>
                <a:endParaRPr lang="zh-CN" altLang="en-US"/>
              </a:p>
            </p:txBody>
          </p:sp>
          <p:sp>
            <p:nvSpPr>
              <p:cNvPr id="203848" name="直接连接符 203847"/>
              <p:cNvSpPr/>
              <p:nvPr/>
            </p:nvSpPr>
            <p:spPr>
              <a:xfrm rot="-3327355" flipV="1">
                <a:off x="5272" y="2604"/>
                <a:ext cx="6" cy="493"/>
              </a:xfrm>
              <a:prstGeom prst="line">
                <a:avLst/>
              </a:prstGeom>
              <a:ln w="25400" cap="flat" cmpd="sng">
                <a:solidFill>
                  <a:schemeClr val="accent2"/>
                </a:solidFill>
                <a:prstDash val="solid"/>
                <a:headEnd type="none" w="med" len="med"/>
                <a:tailEnd type="none" w="med" len="lg"/>
              </a:ln>
            </p:spPr>
          </p:sp>
          <p:sp>
            <p:nvSpPr>
              <p:cNvPr id="203849" name="直接连接符 203848"/>
              <p:cNvSpPr/>
              <p:nvPr/>
            </p:nvSpPr>
            <p:spPr>
              <a:xfrm flipV="1">
                <a:off x="5480" y="2988"/>
                <a:ext cx="0" cy="212"/>
              </a:xfrm>
              <a:prstGeom prst="line">
                <a:avLst/>
              </a:prstGeom>
              <a:ln w="28575" cap="flat" cmpd="sng">
                <a:solidFill>
                  <a:schemeClr val="accent2"/>
                </a:solidFill>
                <a:prstDash val="solid"/>
                <a:headEnd type="none" w="med" len="med"/>
                <a:tailEnd type="none" w="med" len="med"/>
              </a:ln>
            </p:spPr>
          </p:sp>
        </p:grpSp>
        <p:grpSp>
          <p:nvGrpSpPr>
            <p:cNvPr id="203850" name="组合 203849"/>
            <p:cNvGrpSpPr/>
            <p:nvPr/>
          </p:nvGrpSpPr>
          <p:grpSpPr>
            <a:xfrm>
              <a:off x="4942" y="1728"/>
              <a:ext cx="402" cy="204"/>
              <a:chOff x="5038" y="2940"/>
              <a:chExt cx="402" cy="204"/>
            </a:xfrm>
          </p:grpSpPr>
          <p:sp>
            <p:nvSpPr>
              <p:cNvPr id="203851" name="直接连接符 203850"/>
              <p:cNvSpPr/>
              <p:nvPr/>
            </p:nvSpPr>
            <p:spPr>
              <a:xfrm rot="12974755" flipV="1">
                <a:off x="5050" y="2970"/>
                <a:ext cx="390" cy="1"/>
              </a:xfrm>
              <a:prstGeom prst="line">
                <a:avLst/>
              </a:prstGeom>
              <a:ln w="28575" cap="flat" cmpd="sng">
                <a:solidFill>
                  <a:srgbClr val="FF0066"/>
                </a:solidFill>
                <a:prstDash val="solid"/>
                <a:headEnd type="none" w="med" len="med"/>
                <a:tailEnd type="stealth" w="med" len="lg"/>
              </a:ln>
            </p:spPr>
          </p:sp>
          <p:graphicFrame>
            <p:nvGraphicFramePr>
              <p:cNvPr id="203852" name="对象 203851"/>
              <p:cNvGraphicFramePr/>
              <p:nvPr/>
            </p:nvGraphicFramePr>
            <p:xfrm>
              <a:off x="5038" y="2940"/>
              <a:ext cx="197" cy="204"/>
            </p:xfrm>
            <a:graphic>
              <a:graphicData uri="http://schemas.openxmlformats.org/presentationml/2006/ole">
                <mc:AlternateContent xmlns:mc="http://schemas.openxmlformats.org/markup-compatibility/2006">
                  <mc:Choice xmlns:v="urn:schemas-microsoft-com:vml" Requires="v">
                    <p:oleObj spid="_x0000_s107875" r:id="rId26" imgW="381000" imgH="419100" progId="Equation.3">
                      <p:embed/>
                    </p:oleObj>
                  </mc:Choice>
                  <mc:Fallback>
                    <p:oleObj r:id="rId26" imgW="381000" imgH="419100" progId="Equation.3">
                      <p:embed/>
                      <p:pic>
                        <p:nvPicPr>
                          <p:cNvPr id="0" name="图片 107804"/>
                          <p:cNvPicPr/>
                          <p:nvPr/>
                        </p:nvPicPr>
                        <p:blipFill>
                          <a:blip r:embed="rId27">
                            <a:clrChange>
                              <a:clrFrom>
                                <a:srgbClr val="000000"/>
                              </a:clrFrom>
                              <a:clrTo>
                                <a:srgbClr val="FF0066"/>
                              </a:clrTo>
                            </a:clrChange>
                          </a:blip>
                          <a:stretch>
                            <a:fillRect/>
                          </a:stretch>
                        </p:blipFill>
                        <p:spPr>
                          <a:xfrm>
                            <a:off x="5038" y="2940"/>
                            <a:ext cx="197" cy="204"/>
                          </a:xfrm>
                          <a:prstGeom prst="rect">
                            <a:avLst/>
                          </a:prstGeom>
                          <a:noFill/>
                          <a:ln w="38100">
                            <a:noFill/>
                            <a:miter/>
                          </a:ln>
                        </p:spPr>
                      </p:pic>
                    </p:oleObj>
                  </mc:Fallback>
                </mc:AlternateContent>
              </a:graphicData>
            </a:graphic>
          </p:graphicFrame>
        </p:grpSp>
      </p:grpSp>
      <p:grpSp>
        <p:nvGrpSpPr>
          <p:cNvPr id="203853" name="组合 203852"/>
          <p:cNvGrpSpPr/>
          <p:nvPr/>
        </p:nvGrpSpPr>
        <p:grpSpPr>
          <a:xfrm>
            <a:off x="6781800" y="1333500"/>
            <a:ext cx="946150" cy="419100"/>
            <a:chOff x="2172" y="3096"/>
            <a:chExt cx="596" cy="264"/>
          </a:xfrm>
        </p:grpSpPr>
        <p:sp>
          <p:nvSpPr>
            <p:cNvPr id="203854" name="矩形 203853"/>
            <p:cNvSpPr/>
            <p:nvPr/>
          </p:nvSpPr>
          <p:spPr>
            <a:xfrm>
              <a:off x="2208" y="3096"/>
              <a:ext cx="528" cy="264"/>
            </a:xfrm>
            <a:prstGeom prst="rect">
              <a:avLst/>
            </a:prstGeom>
            <a:solidFill>
              <a:srgbClr val="FDFCD7"/>
            </a:solidFill>
            <a:ln w="9525">
              <a:noFill/>
            </a:ln>
          </p:spPr>
          <p:txBody>
            <a:bodyPr/>
            <a:lstStyle/>
            <a:p>
              <a:endParaRPr lang="zh-CN" altLang="en-US"/>
            </a:p>
          </p:txBody>
        </p:sp>
        <p:sp>
          <p:nvSpPr>
            <p:cNvPr id="203855" name="椭圆 203854"/>
            <p:cNvSpPr/>
            <p:nvPr/>
          </p:nvSpPr>
          <p:spPr>
            <a:xfrm>
              <a:off x="2172" y="3192"/>
              <a:ext cx="56" cy="56"/>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a:p>
          </p:txBody>
        </p:sp>
        <p:sp>
          <p:nvSpPr>
            <p:cNvPr id="203856" name="椭圆 203855"/>
            <p:cNvSpPr/>
            <p:nvPr/>
          </p:nvSpPr>
          <p:spPr>
            <a:xfrm>
              <a:off x="2712" y="3180"/>
              <a:ext cx="56" cy="56"/>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a:p>
          </p:txBody>
        </p:sp>
      </p:grpSp>
      <p:graphicFrame>
        <p:nvGraphicFramePr>
          <p:cNvPr id="203857" name="对象 203856"/>
          <p:cNvGraphicFramePr/>
          <p:nvPr/>
        </p:nvGraphicFramePr>
        <p:xfrm>
          <a:off x="279400" y="1216025"/>
          <a:ext cx="3668713" cy="714375"/>
        </p:xfrm>
        <a:graphic>
          <a:graphicData uri="http://schemas.openxmlformats.org/presentationml/2006/ole">
            <mc:AlternateContent xmlns:mc="http://schemas.openxmlformats.org/markup-compatibility/2006">
              <mc:Choice xmlns:v="urn:schemas-microsoft-com:vml" Requires="v">
                <p:oleObj spid="_x0000_s107876" r:id="rId28" imgW="3973195" imgH="774065" progId="Equation.3">
                  <p:embed/>
                </p:oleObj>
              </mc:Choice>
              <mc:Fallback>
                <p:oleObj r:id="rId28" imgW="3973195" imgH="774065" progId="Equation.3">
                  <p:embed/>
                  <p:pic>
                    <p:nvPicPr>
                      <p:cNvPr id="0" name="图片 107805"/>
                      <p:cNvPicPr/>
                      <p:nvPr/>
                    </p:nvPicPr>
                    <p:blipFill>
                      <a:blip r:embed="rId29"/>
                      <a:stretch>
                        <a:fillRect/>
                      </a:stretch>
                    </p:blipFill>
                    <p:spPr>
                      <a:xfrm>
                        <a:off x="279400" y="1216025"/>
                        <a:ext cx="3668713" cy="714375"/>
                      </a:xfrm>
                      <a:prstGeom prst="rect">
                        <a:avLst/>
                      </a:prstGeom>
                      <a:noFill/>
                      <a:ln w="38100">
                        <a:noFill/>
                        <a:miter/>
                      </a:ln>
                    </p:spPr>
                  </p:pic>
                </p:oleObj>
              </mc:Fallback>
            </mc:AlternateContent>
          </a:graphicData>
        </a:graphic>
      </p:graphicFrame>
      <p:graphicFrame>
        <p:nvGraphicFramePr>
          <p:cNvPr id="203858" name="对象 203857"/>
          <p:cNvGraphicFramePr/>
          <p:nvPr/>
        </p:nvGraphicFramePr>
        <p:xfrm>
          <a:off x="436563" y="985838"/>
          <a:ext cx="760412" cy="374650"/>
        </p:xfrm>
        <a:graphic>
          <a:graphicData uri="http://schemas.openxmlformats.org/presentationml/2006/ole">
            <mc:AlternateContent xmlns:mc="http://schemas.openxmlformats.org/markup-compatibility/2006">
              <mc:Choice xmlns:v="urn:schemas-microsoft-com:vml" Requires="v">
                <p:oleObj spid="_x0000_s107877" r:id="rId30" imgW="824865" imgH="405765" progId="Equation.3">
                  <p:embed/>
                </p:oleObj>
              </mc:Choice>
              <mc:Fallback>
                <p:oleObj r:id="rId30" imgW="824865" imgH="405765" progId="Equation.3">
                  <p:embed/>
                  <p:pic>
                    <p:nvPicPr>
                      <p:cNvPr id="0" name="图片 107806"/>
                      <p:cNvPicPr/>
                      <p:nvPr/>
                    </p:nvPicPr>
                    <p:blipFill>
                      <a:blip r:embed="rId31"/>
                      <a:stretch>
                        <a:fillRect/>
                      </a:stretch>
                    </p:blipFill>
                    <p:spPr>
                      <a:xfrm>
                        <a:off x="436563" y="985838"/>
                        <a:ext cx="760412" cy="374650"/>
                      </a:xfrm>
                      <a:prstGeom prst="rect">
                        <a:avLst/>
                      </a:prstGeom>
                      <a:noFill/>
                      <a:ln w="38100">
                        <a:noFill/>
                        <a:miter/>
                      </a:ln>
                    </p:spPr>
                  </p:pic>
                </p:oleObj>
              </mc:Fallback>
            </mc:AlternateContent>
          </a:graphicData>
        </a:graphic>
      </p:graphicFrame>
      <p:graphicFrame>
        <p:nvGraphicFramePr>
          <p:cNvPr id="203859" name="对象 203858"/>
          <p:cNvGraphicFramePr/>
          <p:nvPr/>
        </p:nvGraphicFramePr>
        <p:xfrm>
          <a:off x="266700" y="1897063"/>
          <a:ext cx="3790950" cy="725487"/>
        </p:xfrm>
        <a:graphic>
          <a:graphicData uri="http://schemas.openxmlformats.org/presentationml/2006/ole">
            <mc:AlternateContent xmlns:mc="http://schemas.openxmlformats.org/markup-compatibility/2006">
              <mc:Choice xmlns:v="urn:schemas-microsoft-com:vml" Requires="v">
                <p:oleObj spid="_x0000_s107878" r:id="rId32" imgW="4114800" imgH="787400" progId="Equation.3">
                  <p:embed/>
                </p:oleObj>
              </mc:Choice>
              <mc:Fallback>
                <p:oleObj r:id="rId32" imgW="4114800" imgH="787400" progId="Equation.3">
                  <p:embed/>
                  <p:pic>
                    <p:nvPicPr>
                      <p:cNvPr id="0" name="图片 107807"/>
                      <p:cNvPicPr/>
                      <p:nvPr/>
                    </p:nvPicPr>
                    <p:blipFill>
                      <a:blip r:embed="rId33"/>
                      <a:stretch>
                        <a:fillRect/>
                      </a:stretch>
                    </p:blipFill>
                    <p:spPr>
                      <a:xfrm>
                        <a:off x="266700" y="1897063"/>
                        <a:ext cx="3790950" cy="725487"/>
                      </a:xfrm>
                      <a:prstGeom prst="rect">
                        <a:avLst/>
                      </a:prstGeom>
                      <a:noFill/>
                      <a:ln w="38100">
                        <a:noFill/>
                        <a:miter/>
                      </a:ln>
                    </p:spPr>
                  </p:pic>
                </p:oleObj>
              </mc:Fallback>
            </mc:AlternateContent>
          </a:graphicData>
        </a:graphic>
      </p:graphicFrame>
      <p:sp>
        <p:nvSpPr>
          <p:cNvPr id="203860" name="矩形 203859"/>
          <p:cNvSpPr/>
          <p:nvPr/>
        </p:nvSpPr>
        <p:spPr>
          <a:xfrm>
            <a:off x="145143" y="2647950"/>
            <a:ext cx="3207657" cy="1384995"/>
          </a:xfrm>
          <a:prstGeom prst="rect">
            <a:avLst/>
          </a:prstGeom>
          <a:noFill/>
          <a:ln w="9525">
            <a:noFill/>
          </a:ln>
        </p:spPr>
        <p:txBody>
          <a:bodyPr wrap="square">
            <a:spAutoFit/>
          </a:bodyPr>
          <a:lstStyle/>
          <a:p>
            <a:r>
              <a:rPr lang="en-US" altLang="zh-CN" b="1" dirty="0">
                <a:solidFill>
                  <a:schemeClr val="accent2"/>
                </a:solidFill>
                <a:latin typeface="宋体" panose="02010600030101010101" pitchFamily="2" charset="-122"/>
                <a:sym typeface="Symbol" panose="05050102010706020507" pitchFamily="18" charset="2"/>
              </a:rPr>
              <a:t>(3)  </a:t>
            </a:r>
            <a:r>
              <a:rPr lang="zh-CN" altLang="en-US" b="1" dirty="0">
                <a:solidFill>
                  <a:schemeClr val="accent2"/>
                </a:solidFill>
                <a:latin typeface="宋体" panose="02010600030101010101" pitchFamily="2" charset="-122"/>
                <a:sym typeface="Symbol" panose="05050102010706020507" pitchFamily="18" charset="2"/>
              </a:rPr>
              <a:t>如果</a:t>
            </a:r>
            <a:r>
              <a:rPr lang="en-US" altLang="zh-CN" b="1" dirty="0">
                <a:solidFill>
                  <a:srgbClr val="FF33CC"/>
                </a:solidFill>
                <a:latin typeface="宋体" panose="02010600030101010101" pitchFamily="2" charset="-122"/>
                <a:sym typeface="Symbol" panose="05050102010706020507" pitchFamily="18" charset="2"/>
              </a:rPr>
              <a:t>1</a:t>
            </a:r>
            <a:r>
              <a:rPr lang="zh-CN" altLang="en-US" b="1" dirty="0">
                <a:solidFill>
                  <a:srgbClr val="FF33CC"/>
                </a:solidFill>
                <a:latin typeface="宋体" panose="02010600030101010101" pitchFamily="2" charset="-122"/>
                <a:sym typeface="Symbol" panose="05050102010706020507" pitchFamily="18" charset="2"/>
              </a:rPr>
              <a:t>短路</a:t>
            </a:r>
            <a:r>
              <a:rPr lang="zh-CN" altLang="en-US" b="1" dirty="0">
                <a:solidFill>
                  <a:schemeClr val="accent2"/>
                </a:solidFill>
                <a:latin typeface="宋体" panose="02010600030101010101" pitchFamily="2" charset="-122"/>
                <a:sym typeface="Symbol" panose="05050102010706020507" pitchFamily="18" charset="2"/>
              </a:rPr>
              <a:t>时，其他两相负载相电压、相电流；</a:t>
            </a:r>
          </a:p>
        </p:txBody>
      </p:sp>
      <p:grpSp>
        <p:nvGrpSpPr>
          <p:cNvPr id="203861" name="组合 203860"/>
          <p:cNvGrpSpPr/>
          <p:nvPr/>
        </p:nvGrpSpPr>
        <p:grpSpPr>
          <a:xfrm>
            <a:off x="6724650" y="1266825"/>
            <a:ext cx="1104900" cy="552450"/>
            <a:chOff x="4392" y="3300"/>
            <a:chExt cx="672" cy="348"/>
          </a:xfrm>
        </p:grpSpPr>
        <p:sp>
          <p:nvSpPr>
            <p:cNvPr id="203862" name="矩形 203861"/>
            <p:cNvSpPr/>
            <p:nvPr/>
          </p:nvSpPr>
          <p:spPr>
            <a:xfrm>
              <a:off x="4416" y="3300"/>
              <a:ext cx="600" cy="348"/>
            </a:xfrm>
            <a:prstGeom prst="rect">
              <a:avLst/>
            </a:prstGeom>
            <a:solidFill>
              <a:srgbClr val="EBF5FF"/>
            </a:solidFill>
            <a:ln w="9525">
              <a:noFill/>
            </a:ln>
          </p:spPr>
          <p:txBody>
            <a:bodyPr/>
            <a:lstStyle/>
            <a:p>
              <a:endParaRPr lang="zh-CN" altLang="en-US"/>
            </a:p>
          </p:txBody>
        </p:sp>
        <p:sp>
          <p:nvSpPr>
            <p:cNvPr id="203863" name="直接连接符 203862"/>
            <p:cNvSpPr/>
            <p:nvPr/>
          </p:nvSpPr>
          <p:spPr>
            <a:xfrm>
              <a:off x="4392" y="3468"/>
              <a:ext cx="672" cy="0"/>
            </a:xfrm>
            <a:prstGeom prst="line">
              <a:avLst/>
            </a:prstGeom>
            <a:ln w="28575" cap="flat" cmpd="sng">
              <a:solidFill>
                <a:schemeClr val="accent2"/>
              </a:solidFill>
              <a:prstDash val="solid"/>
              <a:headEnd type="none" w="med" len="med"/>
              <a:tailEnd type="none" w="med" len="med"/>
            </a:ln>
          </p:spPr>
        </p:sp>
      </p:grpSp>
      <p:grpSp>
        <p:nvGrpSpPr>
          <p:cNvPr id="203864" name="组合 203863"/>
          <p:cNvGrpSpPr/>
          <p:nvPr/>
        </p:nvGrpSpPr>
        <p:grpSpPr>
          <a:xfrm>
            <a:off x="7496175" y="1571625"/>
            <a:ext cx="561975" cy="660400"/>
            <a:chOff x="5220" y="468"/>
            <a:chExt cx="336" cy="416"/>
          </a:xfrm>
        </p:grpSpPr>
        <p:sp>
          <p:nvSpPr>
            <p:cNvPr id="203865" name="矩形 203864"/>
            <p:cNvSpPr/>
            <p:nvPr/>
          </p:nvSpPr>
          <p:spPr>
            <a:xfrm>
              <a:off x="5220" y="468"/>
              <a:ext cx="336" cy="408"/>
            </a:xfrm>
            <a:prstGeom prst="rect">
              <a:avLst/>
            </a:prstGeom>
            <a:solidFill>
              <a:srgbClr val="FDFCD7"/>
            </a:solidFill>
            <a:ln w="9525">
              <a:noFill/>
            </a:ln>
          </p:spPr>
          <p:txBody>
            <a:bodyPr/>
            <a:lstStyle/>
            <a:p>
              <a:endParaRPr lang="zh-CN" altLang="en-US"/>
            </a:p>
          </p:txBody>
        </p:sp>
        <p:sp>
          <p:nvSpPr>
            <p:cNvPr id="203866" name="椭圆 203865"/>
            <p:cNvSpPr/>
            <p:nvPr/>
          </p:nvSpPr>
          <p:spPr>
            <a:xfrm>
              <a:off x="5429" y="468"/>
              <a:ext cx="46" cy="44"/>
            </a:xfrm>
            <a:prstGeom prst="ellipse">
              <a:avLst/>
            </a:prstGeom>
            <a:solidFill>
              <a:srgbClr val="FF0066"/>
            </a:solidFill>
            <a:ln w="9525" cap="flat" cmpd="sng">
              <a:solidFill>
                <a:schemeClr val="tx1"/>
              </a:solidFill>
              <a:prstDash val="solid"/>
              <a:headEnd type="none" w="med" len="med"/>
              <a:tailEnd type="none" w="med" len="med"/>
            </a:ln>
          </p:spPr>
          <p:txBody>
            <a:bodyPr/>
            <a:lstStyle/>
            <a:p>
              <a:endParaRPr lang="zh-CN" altLang="en-US"/>
            </a:p>
          </p:txBody>
        </p:sp>
        <p:sp>
          <p:nvSpPr>
            <p:cNvPr id="203867" name="直接连接符 203866"/>
            <p:cNvSpPr/>
            <p:nvPr/>
          </p:nvSpPr>
          <p:spPr>
            <a:xfrm>
              <a:off x="5459" y="504"/>
              <a:ext cx="0" cy="372"/>
            </a:xfrm>
            <a:prstGeom prst="line">
              <a:avLst/>
            </a:prstGeom>
            <a:ln w="38100" cap="flat" cmpd="sng">
              <a:solidFill>
                <a:schemeClr val="accent2"/>
              </a:solidFill>
              <a:prstDash val="solid"/>
              <a:headEnd type="none" w="med" len="med"/>
              <a:tailEnd type="none" w="med" len="med"/>
            </a:ln>
          </p:spPr>
        </p:sp>
        <p:sp>
          <p:nvSpPr>
            <p:cNvPr id="203868" name="椭圆 203867"/>
            <p:cNvSpPr/>
            <p:nvPr/>
          </p:nvSpPr>
          <p:spPr>
            <a:xfrm>
              <a:off x="5429" y="840"/>
              <a:ext cx="46" cy="44"/>
            </a:xfrm>
            <a:prstGeom prst="ellipse">
              <a:avLst/>
            </a:prstGeom>
            <a:solidFill>
              <a:srgbClr val="FF0066"/>
            </a:solidFill>
            <a:ln w="9525" cap="flat" cmpd="sng">
              <a:solidFill>
                <a:schemeClr val="tx1"/>
              </a:solidFill>
              <a:prstDash val="solid"/>
              <a:headEnd type="none" w="med" len="med"/>
              <a:tailEnd type="none" w="med" len="med"/>
            </a:ln>
          </p:spPr>
          <p:txBody>
            <a:bodyPr/>
            <a:lstStyle/>
            <a:p>
              <a:endParaRPr lang="zh-CN" altLang="en-US"/>
            </a:p>
          </p:txBody>
        </p:sp>
      </p:grpSp>
      <p:graphicFrame>
        <p:nvGraphicFramePr>
          <p:cNvPr id="203869" name="对象 203868"/>
          <p:cNvGraphicFramePr/>
          <p:nvPr/>
        </p:nvGraphicFramePr>
        <p:xfrm>
          <a:off x="327482" y="4052886"/>
          <a:ext cx="3567113" cy="428625"/>
        </p:xfrm>
        <a:graphic>
          <a:graphicData uri="http://schemas.openxmlformats.org/presentationml/2006/ole">
            <mc:AlternateContent xmlns:mc="http://schemas.openxmlformats.org/markup-compatibility/2006">
              <mc:Choice xmlns:v="urn:schemas-microsoft-com:vml" Requires="v">
                <p:oleObj spid="_x0000_s107879" r:id="rId34" imgW="3492500" imgH="419100" progId="Equation.3">
                  <p:embed/>
                </p:oleObj>
              </mc:Choice>
              <mc:Fallback>
                <p:oleObj r:id="rId34" imgW="3492500" imgH="419100" progId="Equation.3">
                  <p:embed/>
                  <p:pic>
                    <p:nvPicPr>
                      <p:cNvPr id="0" name="图片 107808"/>
                      <p:cNvPicPr/>
                      <p:nvPr/>
                    </p:nvPicPr>
                    <p:blipFill>
                      <a:blip r:embed="rId35"/>
                      <a:stretch>
                        <a:fillRect/>
                      </a:stretch>
                    </p:blipFill>
                    <p:spPr>
                      <a:xfrm>
                        <a:off x="327482" y="4052886"/>
                        <a:ext cx="3567113" cy="428625"/>
                      </a:xfrm>
                      <a:prstGeom prst="rect">
                        <a:avLst/>
                      </a:prstGeom>
                      <a:noFill/>
                      <a:ln w="38100">
                        <a:noFill/>
                        <a:miter/>
                      </a:ln>
                    </p:spPr>
                  </p:pic>
                </p:oleObj>
              </mc:Fallback>
            </mc:AlternateContent>
          </a:graphicData>
        </a:graphic>
      </p:graphicFrame>
      <p:graphicFrame>
        <p:nvGraphicFramePr>
          <p:cNvPr id="203870" name="对象 203869"/>
          <p:cNvGraphicFramePr/>
          <p:nvPr/>
        </p:nvGraphicFramePr>
        <p:xfrm>
          <a:off x="385267" y="4412296"/>
          <a:ext cx="3651250" cy="725487"/>
        </p:xfrm>
        <a:graphic>
          <a:graphicData uri="http://schemas.openxmlformats.org/presentationml/2006/ole">
            <mc:AlternateContent xmlns:mc="http://schemas.openxmlformats.org/markup-compatibility/2006">
              <mc:Choice xmlns:v="urn:schemas-microsoft-com:vml" Requires="v">
                <p:oleObj spid="_x0000_s107880" r:id="rId36" imgW="3962400" imgH="787400" progId="Equation.3">
                  <p:embed/>
                </p:oleObj>
              </mc:Choice>
              <mc:Fallback>
                <p:oleObj r:id="rId36" imgW="3962400" imgH="787400" progId="Equation.3">
                  <p:embed/>
                  <p:pic>
                    <p:nvPicPr>
                      <p:cNvPr id="0" name="图片 107809"/>
                      <p:cNvPicPr/>
                      <p:nvPr/>
                    </p:nvPicPr>
                    <p:blipFill>
                      <a:blip r:embed="rId37"/>
                      <a:stretch>
                        <a:fillRect/>
                      </a:stretch>
                    </p:blipFill>
                    <p:spPr>
                      <a:xfrm>
                        <a:off x="385267" y="4412296"/>
                        <a:ext cx="3651250" cy="725487"/>
                      </a:xfrm>
                      <a:prstGeom prst="rect">
                        <a:avLst/>
                      </a:prstGeom>
                      <a:noFill/>
                      <a:ln w="38100">
                        <a:noFill/>
                        <a:miter/>
                      </a:ln>
                    </p:spPr>
                  </p:pic>
                </p:oleObj>
              </mc:Fallback>
            </mc:AlternateContent>
          </a:graphicData>
        </a:graphic>
      </p:graphicFrame>
      <p:sp>
        <p:nvSpPr>
          <p:cNvPr id="203871" name="文本框 203870"/>
          <p:cNvSpPr txBox="1"/>
          <p:nvPr/>
        </p:nvSpPr>
        <p:spPr>
          <a:xfrm>
            <a:off x="4037330" y="4045585"/>
            <a:ext cx="5106670" cy="953135"/>
          </a:xfrm>
          <a:prstGeom prst="rect">
            <a:avLst/>
          </a:prstGeom>
          <a:noFill/>
          <a:ln w="25400">
            <a:noFill/>
          </a:ln>
        </p:spPr>
        <p:txBody>
          <a:bodyPr wrap="square" anchor="ctr" anchorCtr="0">
            <a:spAutoFit/>
          </a:bodyPr>
          <a:lstStyle/>
          <a:p>
            <a:pPr eaLnBrk="0" hangingPunct="0"/>
            <a:r>
              <a:rPr lang="zh-CN" altLang="en-US" b="1" dirty="0">
                <a:solidFill>
                  <a:srgbClr val="CC0066"/>
                </a:solidFill>
                <a:latin typeface="Times New Roman" panose="02020603050405020304" pitchFamily="18" charset="0"/>
              </a:rPr>
              <a:t> 超过了的额定电压，灯将被损坏。</a:t>
            </a:r>
          </a:p>
        </p:txBody>
      </p:sp>
      <p:sp>
        <p:nvSpPr>
          <p:cNvPr id="203872" name="矩形 203871"/>
          <p:cNvSpPr/>
          <p:nvPr/>
        </p:nvSpPr>
        <p:spPr>
          <a:xfrm>
            <a:off x="363538" y="5029200"/>
            <a:ext cx="8283575" cy="822325"/>
          </a:xfrm>
          <a:prstGeom prst="rect">
            <a:avLst/>
          </a:prstGeom>
          <a:noFill/>
          <a:ln w="9525">
            <a:noFill/>
          </a:ln>
        </p:spPr>
        <p:txBody>
          <a:bodyPr>
            <a:spAutoFit/>
          </a:bodyPr>
          <a:lstStyle/>
          <a:p>
            <a:r>
              <a:rPr lang="en-US" altLang="zh-CN" b="1">
                <a:solidFill>
                  <a:schemeClr val="accent2"/>
                </a:solidFill>
                <a:latin typeface="宋体" panose="02010600030101010101" pitchFamily="2" charset="-122"/>
                <a:sym typeface="Symbol" panose="05050102010706020507" pitchFamily="18" charset="2"/>
              </a:rPr>
              <a:t>(4)  </a:t>
            </a:r>
            <a:r>
              <a:rPr lang="zh-CN" altLang="en-US" b="1" dirty="0">
                <a:solidFill>
                  <a:schemeClr val="accent2"/>
                </a:solidFill>
                <a:latin typeface="宋体" panose="02010600030101010101" pitchFamily="2" charset="-122"/>
                <a:sym typeface="Symbol" panose="05050102010706020507" pitchFamily="18" charset="2"/>
              </a:rPr>
              <a:t>如果采用了三相四线制，当</a:t>
            </a:r>
            <a:r>
              <a:rPr lang="en-US" altLang="zh-CN" b="1">
                <a:solidFill>
                  <a:schemeClr val="accent2"/>
                </a:solidFill>
                <a:latin typeface="宋体" panose="02010600030101010101" pitchFamily="2" charset="-122"/>
                <a:sym typeface="Symbol" panose="05050102010706020507" pitchFamily="18" charset="2"/>
              </a:rPr>
              <a:t>1</a:t>
            </a:r>
            <a:r>
              <a:rPr lang="zh-CN" altLang="en-US" b="1" dirty="0">
                <a:solidFill>
                  <a:schemeClr val="accent2"/>
                </a:solidFill>
                <a:latin typeface="宋体" panose="02010600030101010101" pitchFamily="2" charset="-122"/>
                <a:sym typeface="Symbol" panose="05050102010706020507" pitchFamily="18" charset="2"/>
              </a:rPr>
              <a:t>相断开、短路时其他两相负载相电压、相电流。</a:t>
            </a:r>
          </a:p>
        </p:txBody>
      </p:sp>
      <p:sp>
        <p:nvSpPr>
          <p:cNvPr id="203873" name="文本框 203872"/>
          <p:cNvSpPr txBox="1"/>
          <p:nvPr/>
        </p:nvSpPr>
        <p:spPr>
          <a:xfrm>
            <a:off x="400050" y="5855707"/>
            <a:ext cx="8180388" cy="1040285"/>
          </a:xfrm>
          <a:prstGeom prst="rect">
            <a:avLst/>
          </a:prstGeom>
          <a:noFill/>
          <a:ln w="25400">
            <a:noFill/>
          </a:ln>
        </p:spPr>
        <p:txBody>
          <a:bodyPr anchor="ctr" anchorCtr="0">
            <a:spAutoFit/>
          </a:bodyPr>
          <a:lstStyle/>
          <a:p>
            <a:pPr eaLnBrk="0" hangingPunct="0">
              <a:lnSpc>
                <a:spcPct val="110000"/>
              </a:lnSpc>
            </a:pPr>
            <a:r>
              <a:rPr lang="zh-CN" altLang="en-US" b="1" dirty="0">
                <a:solidFill>
                  <a:srgbClr val="006600"/>
                </a:solidFill>
                <a:latin typeface="Times New Roman" panose="02020603050405020304" pitchFamily="18" charset="0"/>
              </a:rPr>
              <a:t>   </a:t>
            </a:r>
            <a:r>
              <a:rPr lang="zh-CN" altLang="en-US" b="1" dirty="0" smtClean="0">
                <a:solidFill>
                  <a:srgbClr val="006600"/>
                </a:solidFill>
                <a:latin typeface="Times New Roman" panose="02020603050405020304" pitchFamily="18" charset="0"/>
              </a:rPr>
              <a:t>因</a:t>
            </a:r>
            <a:r>
              <a:rPr lang="zh-CN" altLang="en-US" b="1" dirty="0">
                <a:solidFill>
                  <a:srgbClr val="006600"/>
                </a:solidFill>
                <a:latin typeface="Times New Roman" panose="02020603050405020304" pitchFamily="18" charset="0"/>
              </a:rPr>
              <a:t>有中线，其余两相未受影响，电压仍为</a:t>
            </a:r>
            <a:r>
              <a:rPr lang="en-US" altLang="zh-CN" b="1" dirty="0">
                <a:solidFill>
                  <a:srgbClr val="006600"/>
                </a:solidFill>
                <a:latin typeface="Times New Roman" panose="02020603050405020304" pitchFamily="18" charset="0"/>
              </a:rPr>
              <a:t>220V</a:t>
            </a:r>
            <a:r>
              <a:rPr lang="zh-CN" altLang="en-US" b="1" dirty="0">
                <a:solidFill>
                  <a:srgbClr val="006600"/>
                </a:solidFill>
                <a:latin typeface="Times New Roman" panose="02020603050405020304" pitchFamily="18" charset="0"/>
              </a:rPr>
              <a:t>。 </a:t>
            </a:r>
            <a:r>
              <a:rPr lang="zh-CN" altLang="en-US" b="1" dirty="0">
                <a:solidFill>
                  <a:srgbClr val="FF0066"/>
                </a:solidFill>
                <a:latin typeface="Times New Roman" panose="02020603050405020304" pitchFamily="18" charset="0"/>
              </a:rPr>
              <a:t>但</a:t>
            </a:r>
            <a:r>
              <a:rPr lang="en-US" altLang="zh-CN" b="1" dirty="0">
                <a:solidFill>
                  <a:srgbClr val="FF0066"/>
                </a:solidFill>
                <a:latin typeface="Times New Roman" panose="02020603050405020304" pitchFamily="18" charset="0"/>
              </a:rPr>
              <a:t>1</a:t>
            </a:r>
            <a:r>
              <a:rPr lang="zh-CN" altLang="en-US" b="1" dirty="0">
                <a:solidFill>
                  <a:srgbClr val="FF0066"/>
                </a:solidFill>
                <a:latin typeface="Times New Roman" panose="02020603050405020304" pitchFamily="18" charset="0"/>
              </a:rPr>
              <a:t>相短路电流很大将熔断器熔断。</a:t>
            </a:r>
            <a:endParaRPr lang="zh-CN" altLang="en-US" b="1" dirty="0">
              <a:solidFill>
                <a:srgbClr val="006600"/>
              </a:solidFill>
              <a:latin typeface="Times New Roman" panose="02020603050405020304" pitchFamily="18" charset="0"/>
            </a:endParaRPr>
          </a:p>
        </p:txBody>
      </p:sp>
      <p:sp>
        <p:nvSpPr>
          <p:cNvPr id="203874" name="直接连接符 203873"/>
          <p:cNvSpPr/>
          <p:nvPr/>
        </p:nvSpPr>
        <p:spPr>
          <a:xfrm>
            <a:off x="4210050" y="2343150"/>
            <a:ext cx="3733800" cy="0"/>
          </a:xfrm>
          <a:prstGeom prst="line">
            <a:avLst/>
          </a:prstGeom>
          <a:ln w="28575" cap="flat" cmpd="sng">
            <a:solidFill>
              <a:schemeClr val="tx1"/>
            </a:solidFill>
            <a:prstDash val="solid"/>
            <a:headEnd type="none" w="med" len="med"/>
            <a:tailEnd type="none" w="med" len="med"/>
          </a:ln>
        </p:spPr>
      </p:sp>
      <p:sp>
        <p:nvSpPr>
          <p:cNvPr id="203875" name="爆炸形 1 203874"/>
          <p:cNvSpPr/>
          <p:nvPr/>
        </p:nvSpPr>
        <p:spPr>
          <a:xfrm>
            <a:off x="6877050" y="1238250"/>
            <a:ext cx="571500" cy="552450"/>
          </a:xfrm>
          <a:prstGeom prst="irregularSeal1">
            <a:avLst/>
          </a:prstGeom>
          <a:gradFill rotWithShape="0">
            <a:gsLst>
              <a:gs pos="0">
                <a:srgbClr val="FF6600"/>
              </a:gs>
              <a:gs pos="100000">
                <a:srgbClr val="FFFFFF"/>
              </a:gs>
            </a:gsLst>
            <a:path path="shape">
              <a:fillToRect l="50000" t="50000" r="50000" b="50000"/>
            </a:path>
            <a:tileRect/>
          </a:gradFill>
          <a:ln w="25400" cap="flat" cmpd="sng">
            <a:solidFill>
              <a:srgbClr val="FF0000"/>
            </a:solidFill>
            <a:prstDash val="solid"/>
            <a:miter/>
            <a:headEnd type="none" w="med" len="med"/>
            <a:tailEnd type="none" w="med" len="lg"/>
          </a:ln>
        </p:spPr>
        <p:txBody>
          <a:bodyPr/>
          <a:lstStyle/>
          <a:p>
            <a:endParaRPr lang="zh-CN" altLang="en-US"/>
          </a:p>
        </p:txBody>
      </p:sp>
      <p:sp>
        <p:nvSpPr>
          <p:cNvPr id="203876" name="笑脸 203875"/>
          <p:cNvSpPr/>
          <p:nvPr/>
        </p:nvSpPr>
        <p:spPr>
          <a:xfrm>
            <a:off x="7086600" y="419100"/>
            <a:ext cx="704850" cy="704850"/>
          </a:xfrm>
          <a:prstGeom prst="smileyFace">
            <a:avLst>
              <a:gd name="adj" fmla="val 4653"/>
            </a:avLst>
          </a:prstGeom>
          <a:gradFill rotWithShape="0">
            <a:gsLst>
              <a:gs pos="0">
                <a:srgbClr val="FF9999"/>
              </a:gs>
              <a:gs pos="100000">
                <a:schemeClr val="bg1"/>
              </a:gs>
            </a:gsLst>
            <a:lin ang="5400000" scaled="1"/>
            <a:tileRect/>
          </a:gradFill>
          <a:ln w="9525" cap="flat" cmpd="sng">
            <a:solidFill>
              <a:srgbClr val="FF00FF"/>
            </a:solidFill>
            <a:prstDash val="solid"/>
            <a:headEnd type="none" w="med" len="med"/>
            <a:tailEnd type="none" w="med" len="med"/>
          </a:ln>
        </p:spPr>
        <p:txBody>
          <a:bodyPr/>
          <a:lstStyle/>
          <a:p>
            <a:endParaRPr lang="zh-CN" altLang="en-US"/>
          </a:p>
        </p:txBody>
      </p:sp>
      <p:sp>
        <p:nvSpPr>
          <p:cNvPr id="203877" name="文本框 203876"/>
          <p:cNvSpPr txBox="1"/>
          <p:nvPr/>
        </p:nvSpPr>
        <p:spPr>
          <a:xfrm>
            <a:off x="1290677" y="634385"/>
            <a:ext cx="5585997" cy="523220"/>
          </a:xfrm>
          <a:prstGeom prst="rect">
            <a:avLst/>
          </a:prstGeom>
          <a:solidFill>
            <a:srgbClr val="EBFFEB"/>
          </a:solidFill>
          <a:ln w="9525">
            <a:noFill/>
          </a:ln>
        </p:spPr>
        <p:txBody>
          <a:bodyPr wrap="square">
            <a:spAutoFit/>
          </a:bodyPr>
          <a:lstStyle/>
          <a:p>
            <a:pPr>
              <a:spcBef>
                <a:spcPct val="50000"/>
              </a:spcBef>
            </a:pPr>
            <a:r>
              <a:rPr lang="zh-CN" altLang="en-US" sz="2800" b="1" dirty="0">
                <a:latin typeface="Times New Roman" panose="02020603050405020304" pitchFamily="18" charset="0"/>
              </a:rPr>
              <a:t> </a:t>
            </a:r>
            <a:r>
              <a:rPr lang="zh-CN" altLang="en-US" sz="2800" b="1" dirty="0" smtClean="0">
                <a:solidFill>
                  <a:srgbClr val="FF0066"/>
                </a:solidFill>
                <a:effectLst>
                  <a:outerShdw blurRad="38100" dist="38100" dir="2700000">
                    <a:srgbClr val="000000"/>
                  </a:outerShdw>
                </a:effectLst>
                <a:latin typeface="Times New Roman" panose="02020603050405020304" pitchFamily="18" charset="0"/>
              </a:rPr>
              <a:t>中线</a:t>
            </a:r>
            <a:r>
              <a:rPr lang="zh-CN" altLang="en-US" sz="2800" b="1" dirty="0">
                <a:solidFill>
                  <a:srgbClr val="FF0066"/>
                </a:solidFill>
                <a:effectLst>
                  <a:outerShdw blurRad="38100" dist="38100" dir="2700000">
                    <a:srgbClr val="000000"/>
                  </a:outerShdw>
                </a:effectLst>
                <a:latin typeface="Times New Roman" panose="02020603050405020304" pitchFamily="18" charset="0"/>
              </a:rPr>
              <a:t>上不允许接开关或熔断器</a:t>
            </a:r>
            <a:r>
              <a:rPr lang="zh-CN" altLang="en-US" sz="2800" b="1" dirty="0" smtClean="0">
                <a:solidFill>
                  <a:srgbClr val="FF0066"/>
                </a:solidFill>
                <a:effectLst>
                  <a:outerShdw blurRad="38100" dist="38100" dir="2700000">
                    <a:srgbClr val="000000"/>
                  </a:outerShdw>
                </a:effectLst>
                <a:latin typeface="Times New Roman" panose="02020603050405020304" pitchFamily="18" charset="0"/>
                <a:sym typeface="Symbol" panose="05050102010706020507" pitchFamily="18" charset="2"/>
              </a:rPr>
              <a:t></a:t>
            </a:r>
            <a:endParaRPr lang="zh-CN" altLang="en-US" sz="2800" b="1" dirty="0">
              <a:solidFill>
                <a:srgbClr val="FF0066"/>
              </a:solidFill>
              <a:effectLst>
                <a:outerShdw blurRad="38100" dist="38100" dir="2700000">
                  <a:srgbClr val="000000"/>
                </a:outerShdw>
              </a:effectLst>
              <a:latin typeface="Times New Roman" panose="02020603050405020304" pitchFamily="18" charset="0"/>
            </a:endParaRPr>
          </a:p>
        </p:txBody>
      </p:sp>
      <p:sp>
        <p:nvSpPr>
          <p:cNvPr id="203878" name="圆角矩形标注 203877"/>
          <p:cNvSpPr/>
          <p:nvPr/>
        </p:nvSpPr>
        <p:spPr>
          <a:xfrm>
            <a:off x="6534150" y="342900"/>
            <a:ext cx="2133600" cy="1714500"/>
          </a:xfrm>
          <a:prstGeom prst="wedgeRoundRectCallout">
            <a:avLst>
              <a:gd name="adj1" fmla="val -9819"/>
              <a:gd name="adj2" fmla="val 66019"/>
              <a:gd name="adj3" fmla="val 16667"/>
            </a:avLst>
          </a:prstGeom>
          <a:gradFill rotWithShape="0">
            <a:gsLst>
              <a:gs pos="0">
                <a:schemeClr val="accent1"/>
              </a:gs>
              <a:gs pos="100000">
                <a:schemeClr val="bg1"/>
              </a:gs>
            </a:gsLst>
            <a:path path="rect">
              <a:fillToRect l="100000" b="100000"/>
            </a:path>
            <a:tileRect/>
          </a:gradFill>
          <a:ln w="9525" cap="flat" cmpd="sng">
            <a:solidFill>
              <a:srgbClr val="006600"/>
            </a:solidFill>
            <a:prstDash val="solid"/>
            <a:miter/>
            <a:headEnd type="none" w="med" len="med"/>
            <a:tailEnd type="none" w="med" len="med"/>
          </a:ln>
        </p:spPr>
        <p:txBody>
          <a:bodyPr/>
          <a:lstStyle/>
          <a:p>
            <a:pPr algn="ctr"/>
            <a:endParaRPr lang="zh-CN" altLang="en-US" b="1" dirty="0">
              <a:solidFill>
                <a:srgbClr val="006600"/>
              </a:solidFill>
              <a:latin typeface="Times New Roman" panose="02020603050405020304" pitchFamily="18" charset="0"/>
            </a:endParaRPr>
          </a:p>
          <a:p>
            <a:pPr algn="ctr"/>
            <a:endParaRPr lang="zh-CN" altLang="en-US" b="1" dirty="0">
              <a:solidFill>
                <a:srgbClr val="006600"/>
              </a:solidFill>
              <a:latin typeface="Times New Roman" panose="02020603050405020304" pitchFamily="18" charset="0"/>
            </a:endParaRPr>
          </a:p>
          <a:p>
            <a:pPr algn="ctr"/>
            <a:r>
              <a:rPr lang="zh-CN" altLang="en-US" b="1" dirty="0">
                <a:solidFill>
                  <a:srgbClr val="CC3300"/>
                </a:solidFill>
                <a:latin typeface="Times New Roman" panose="02020603050405020304" pitchFamily="18" charset="0"/>
              </a:rPr>
              <a:t>中线的作用是什么？</a:t>
            </a:r>
            <a:endParaRPr lang="zh-CN" altLang="en-US" b="1">
              <a:solidFill>
                <a:srgbClr val="CC3300"/>
              </a:solidFill>
              <a:latin typeface="Times New Roman" panose="02020603050405020304" pitchFamily="18" charset="0"/>
            </a:endParaRPr>
          </a:p>
        </p:txBody>
      </p:sp>
      <p:sp>
        <p:nvSpPr>
          <p:cNvPr id="103"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3778">
                                            <p:txEl>
                                              <p:pRg st="0" end="0"/>
                                            </p:txEl>
                                          </p:spTgt>
                                        </p:tgtEl>
                                        <p:attrNameLst>
                                          <p:attrName>style.visibility</p:attrName>
                                        </p:attrNameLst>
                                      </p:cBhvr>
                                      <p:to>
                                        <p:strVal val="visible"/>
                                      </p:to>
                                    </p:set>
                                    <p:animEffect transition="in" filter="wipe(left)">
                                      <p:cBhvr>
                                        <p:cTn id="7" dur="500"/>
                                        <p:tgtEl>
                                          <p:spTgt spid="2037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3779"/>
                                        </p:tgtEl>
                                        <p:attrNameLst>
                                          <p:attrName>style.visibility</p:attrName>
                                        </p:attrNameLst>
                                      </p:cBhvr>
                                      <p:to>
                                        <p:strVal val="visible"/>
                                      </p:to>
                                    </p:set>
                                    <p:animEffect transition="in" filter="wipe(left)">
                                      <p:cBhvr>
                                        <p:cTn id="12" dur="500"/>
                                        <p:tgtEl>
                                          <p:spTgt spid="2037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3853"/>
                                        </p:tgtEl>
                                        <p:attrNameLst>
                                          <p:attrName>style.visibility</p:attrName>
                                        </p:attrNameLst>
                                      </p:cBhvr>
                                      <p:to>
                                        <p:strVal val="visible"/>
                                      </p:to>
                                    </p:set>
                                    <p:animEffect transition="in" filter="wipe(left)">
                                      <p:cBhvr>
                                        <p:cTn id="17" dur="500"/>
                                        <p:tgtEl>
                                          <p:spTgt spid="2038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3858"/>
                                        </p:tgtEl>
                                        <p:attrNameLst>
                                          <p:attrName>style.visibility</p:attrName>
                                        </p:attrNameLst>
                                      </p:cBhvr>
                                      <p:to>
                                        <p:strVal val="visible"/>
                                      </p:to>
                                    </p:set>
                                    <p:animEffect transition="in" filter="wipe(left)">
                                      <p:cBhvr>
                                        <p:cTn id="22" dur="500"/>
                                        <p:tgtEl>
                                          <p:spTgt spid="20385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3857"/>
                                        </p:tgtEl>
                                        <p:attrNameLst>
                                          <p:attrName>style.visibility</p:attrName>
                                        </p:attrNameLst>
                                      </p:cBhvr>
                                      <p:to>
                                        <p:strVal val="visible"/>
                                      </p:to>
                                    </p:set>
                                    <p:animEffect transition="in" filter="wipe(left)">
                                      <p:cBhvr>
                                        <p:cTn id="27" dur="500"/>
                                        <p:tgtEl>
                                          <p:spTgt spid="20385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03859"/>
                                        </p:tgtEl>
                                        <p:attrNameLst>
                                          <p:attrName>style.visibility</p:attrName>
                                        </p:attrNameLst>
                                      </p:cBhvr>
                                      <p:to>
                                        <p:strVal val="visible"/>
                                      </p:to>
                                    </p:set>
                                    <p:animEffect transition="in" filter="wipe(left)">
                                      <p:cBhvr>
                                        <p:cTn id="32" dur="500"/>
                                        <p:tgtEl>
                                          <p:spTgt spid="20385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3860">
                                            <p:txEl>
                                              <p:pRg st="0" end="0"/>
                                            </p:txEl>
                                          </p:spTgt>
                                        </p:tgtEl>
                                        <p:attrNameLst>
                                          <p:attrName>style.visibility</p:attrName>
                                        </p:attrNameLst>
                                      </p:cBhvr>
                                      <p:to>
                                        <p:strVal val="visible"/>
                                      </p:to>
                                    </p:set>
                                    <p:animEffect transition="in" filter="wipe(left)">
                                      <p:cBhvr>
                                        <p:cTn id="37" dur="500"/>
                                        <p:tgtEl>
                                          <p:spTgt spid="20386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03861"/>
                                        </p:tgtEl>
                                        <p:attrNameLst>
                                          <p:attrName>style.visibility</p:attrName>
                                        </p:attrNameLst>
                                      </p:cBhvr>
                                      <p:to>
                                        <p:strVal val="visible"/>
                                      </p:to>
                                    </p:set>
                                    <p:animEffect transition="in" filter="wipe(left)">
                                      <p:cBhvr>
                                        <p:cTn id="42" dur="500"/>
                                        <p:tgtEl>
                                          <p:spTgt spid="20386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203864"/>
                                        </p:tgtEl>
                                        <p:attrNameLst>
                                          <p:attrName>style.visibility</p:attrName>
                                        </p:attrNameLst>
                                      </p:cBhvr>
                                      <p:to>
                                        <p:strVal val="visible"/>
                                      </p:to>
                                    </p:set>
                                    <p:animEffect transition="in" filter="wipe(up)">
                                      <p:cBhvr>
                                        <p:cTn id="47" dur="500"/>
                                        <p:tgtEl>
                                          <p:spTgt spid="20386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03869"/>
                                        </p:tgtEl>
                                        <p:attrNameLst>
                                          <p:attrName>style.visibility</p:attrName>
                                        </p:attrNameLst>
                                      </p:cBhvr>
                                      <p:to>
                                        <p:strVal val="visible"/>
                                      </p:to>
                                    </p:set>
                                    <p:animEffect transition="in" filter="wipe(left)">
                                      <p:cBhvr>
                                        <p:cTn id="52" dur="500"/>
                                        <p:tgtEl>
                                          <p:spTgt spid="203869"/>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iterate type="lt">
                                    <p:tmPct val="100000"/>
                                  </p:iterate>
                                  <p:childTnLst>
                                    <p:set>
                                      <p:cBhvr>
                                        <p:cTn id="56" dur="1" fill="hold">
                                          <p:stCondLst>
                                            <p:cond delay="0"/>
                                          </p:stCondLst>
                                        </p:cTn>
                                        <p:tgtEl>
                                          <p:spTgt spid="203871"/>
                                        </p:tgtEl>
                                        <p:attrNameLst>
                                          <p:attrName>style.visibility</p:attrName>
                                        </p:attrNameLst>
                                      </p:cBhvr>
                                      <p:to>
                                        <p:strVal val="visible"/>
                                      </p:to>
                                    </p:set>
                                    <p:animEffect transition="in" filter="dissolve">
                                      <p:cBhvr>
                                        <p:cTn id="57" dur="75"/>
                                        <p:tgtEl>
                                          <p:spTgt spid="20387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03870"/>
                                        </p:tgtEl>
                                        <p:attrNameLst>
                                          <p:attrName>style.visibility</p:attrName>
                                        </p:attrNameLst>
                                      </p:cBhvr>
                                      <p:to>
                                        <p:strVal val="visible"/>
                                      </p:to>
                                    </p:set>
                                    <p:animEffect transition="in" filter="wipe(left)">
                                      <p:cBhvr>
                                        <p:cTn id="62" dur="500"/>
                                        <p:tgtEl>
                                          <p:spTgt spid="20387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3872">
                                            <p:txEl>
                                              <p:pRg st="0" end="0"/>
                                            </p:txEl>
                                          </p:spTgt>
                                        </p:tgtEl>
                                        <p:attrNameLst>
                                          <p:attrName>style.visibility</p:attrName>
                                        </p:attrNameLst>
                                      </p:cBhvr>
                                      <p:to>
                                        <p:strVal val="visible"/>
                                      </p:to>
                                    </p:set>
                                    <p:animEffect transition="in" filter="wipe(left)">
                                      <p:cBhvr>
                                        <p:cTn id="67" dur="500"/>
                                        <p:tgtEl>
                                          <p:spTgt spid="203872">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203874"/>
                                        </p:tgtEl>
                                        <p:attrNameLst>
                                          <p:attrName>style.visibility</p:attrName>
                                        </p:attrNameLst>
                                      </p:cBhvr>
                                      <p:to>
                                        <p:strVal val="visible"/>
                                      </p:to>
                                    </p:set>
                                    <p:animEffect transition="in" filter="wipe(left)">
                                      <p:cBhvr>
                                        <p:cTn id="72" dur="500"/>
                                        <p:tgtEl>
                                          <p:spTgt spid="20387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03873">
                                            <p:txEl>
                                              <p:pRg st="0" end="0"/>
                                            </p:txEl>
                                          </p:spTgt>
                                        </p:tgtEl>
                                        <p:attrNameLst>
                                          <p:attrName>style.visibility</p:attrName>
                                        </p:attrNameLst>
                                      </p:cBhvr>
                                      <p:to>
                                        <p:strVal val="visible"/>
                                      </p:to>
                                    </p:set>
                                    <p:animEffect transition="in" filter="wipe(left)">
                                      <p:cBhvr>
                                        <p:cTn id="77" dur="500"/>
                                        <p:tgtEl>
                                          <p:spTgt spid="203873">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3" presetClass="entr" presetSubtype="32" fill="hold" nodeType="clickEffect">
                                  <p:stCondLst>
                                    <p:cond delay="0"/>
                                  </p:stCondLst>
                                  <p:childTnLst>
                                    <p:set>
                                      <p:cBhvr>
                                        <p:cTn id="81" dur="1" fill="hold">
                                          <p:stCondLst>
                                            <p:cond delay="0"/>
                                          </p:stCondLst>
                                        </p:cTn>
                                        <p:tgtEl>
                                          <p:spTgt spid="203875"/>
                                        </p:tgtEl>
                                        <p:attrNameLst>
                                          <p:attrName>style.visibility</p:attrName>
                                        </p:attrNameLst>
                                      </p:cBhvr>
                                      <p:to>
                                        <p:strVal val="visible"/>
                                      </p:to>
                                    </p:set>
                                    <p:anim calcmode="lin" valueType="num">
                                      <p:cBhvr>
                                        <p:cTn id="82" dur="500" fill="hold"/>
                                        <p:tgtEl>
                                          <p:spTgt spid="203875"/>
                                        </p:tgtEl>
                                        <p:attrNameLst>
                                          <p:attrName>ppt_w</p:attrName>
                                        </p:attrNameLst>
                                      </p:cBhvr>
                                      <p:tavLst>
                                        <p:tav tm="0">
                                          <p:val>
                                            <p:strVal val="4*#ppt_w"/>
                                          </p:val>
                                        </p:tav>
                                        <p:tav tm="100000">
                                          <p:val>
                                            <p:strVal val="#ppt_w"/>
                                          </p:val>
                                        </p:tav>
                                      </p:tavLst>
                                    </p:anim>
                                    <p:anim calcmode="lin" valueType="num">
                                      <p:cBhvr>
                                        <p:cTn id="83" dur="500" fill="hold"/>
                                        <p:tgtEl>
                                          <p:spTgt spid="203875"/>
                                        </p:tgtEl>
                                        <p:attrNameLst>
                                          <p:attrName>ppt_h</p:attrName>
                                        </p:attrNameLst>
                                      </p:cBhvr>
                                      <p:tavLst>
                                        <p:tav tm="0">
                                          <p:val>
                                            <p:strVal val="4*#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9" presetClass="entr" presetSubtype="10" fill="hold" nodeType="clickEffect">
                                  <p:stCondLst>
                                    <p:cond delay="0"/>
                                  </p:stCondLst>
                                  <p:childTnLst>
                                    <p:set>
                                      <p:cBhvr>
                                        <p:cTn id="87" dur="1" fill="hold">
                                          <p:stCondLst>
                                            <p:cond delay="0"/>
                                          </p:stCondLst>
                                        </p:cTn>
                                        <p:tgtEl>
                                          <p:spTgt spid="203876"/>
                                        </p:tgtEl>
                                        <p:attrNameLst>
                                          <p:attrName>style.visibility</p:attrName>
                                        </p:attrNameLst>
                                      </p:cBhvr>
                                      <p:to>
                                        <p:strVal val="visible"/>
                                      </p:to>
                                    </p:set>
                                    <p:anim calcmode="lin" valueType="num">
                                      <p:cBhvr>
                                        <p:cTn id="88" dur="5000" fill="hold"/>
                                        <p:tgtEl>
                                          <p:spTgt spid="203876"/>
                                        </p:tgtEl>
                                        <p:attrNameLst>
                                          <p:attrName>ppt_w</p:attrName>
                                        </p:attrNameLst>
                                      </p:cBhvr>
                                      <p:tavLst>
                                        <p:tav tm="0" fmla="#ppt_w*sin(2.5*pi*$)">
                                          <p:val>
                                            <p:fltVal val="0"/>
                                          </p:val>
                                        </p:tav>
                                        <p:tav tm="100000">
                                          <p:val>
                                            <p:fltVal val="1"/>
                                          </p:val>
                                        </p:tav>
                                      </p:tavLst>
                                    </p:anim>
                                    <p:anim calcmode="lin" valueType="num">
                                      <p:cBhvr>
                                        <p:cTn id="89" dur="5000" fill="hold"/>
                                        <p:tgtEl>
                                          <p:spTgt spid="203876"/>
                                        </p:tgtEl>
                                        <p:attrNameLst>
                                          <p:attrName>ppt_h</p:attrName>
                                        </p:attrNameLst>
                                      </p:cBhvr>
                                      <p:tavLst>
                                        <p:tav tm="0">
                                          <p:val>
                                            <p:strVal val="#ppt_h"/>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203878"/>
                                        </p:tgtEl>
                                        <p:attrNameLst>
                                          <p:attrName>style.visibility</p:attrName>
                                        </p:attrNameLst>
                                      </p:cBhvr>
                                      <p:to>
                                        <p:strVal val="visible"/>
                                      </p:to>
                                    </p:set>
                                    <p:animEffect transition="in" filter="wipe(left)">
                                      <p:cBhvr>
                                        <p:cTn id="94" dur="500"/>
                                        <p:tgtEl>
                                          <p:spTgt spid="203878"/>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203877"/>
                                        </p:tgtEl>
                                        <p:attrNameLst>
                                          <p:attrName>style.visibility</p:attrName>
                                        </p:attrNameLst>
                                      </p:cBhvr>
                                      <p:to>
                                        <p:strVal val="visible"/>
                                      </p:to>
                                    </p:set>
                                    <p:animEffect transition="in" filter="wipe(left)">
                                      <p:cBhvr>
                                        <p:cTn id="99" dur="500"/>
                                        <p:tgtEl>
                                          <p:spTgt spid="203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8" grpId="0" build="p"/>
      <p:bldP spid="203860" grpId="0" build="p"/>
      <p:bldP spid="203871" grpId="0"/>
      <p:bldP spid="203872" grpId="0" build="p"/>
      <p:bldP spid="203873" grpId="0" build="p"/>
      <p:bldP spid="203877" grpId="0" bldLvl="0" animBg="1"/>
      <p:bldP spid="20387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826" name="文本框 205825"/>
          <p:cNvSpPr txBox="1"/>
          <p:nvPr/>
        </p:nvSpPr>
        <p:spPr>
          <a:xfrm>
            <a:off x="0" y="156028"/>
            <a:ext cx="8955314" cy="1758950"/>
          </a:xfrm>
          <a:prstGeom prst="rect">
            <a:avLst/>
          </a:prstGeom>
          <a:noFill/>
          <a:ln w="9525">
            <a:noFill/>
          </a:ln>
        </p:spPr>
        <p:txBody>
          <a:bodyPr wrap="square">
            <a:spAutoFit/>
          </a:bodyPr>
          <a:lstStyle/>
          <a:p>
            <a:pPr>
              <a:lnSpc>
                <a:spcPct val="130000"/>
              </a:lnSpc>
              <a:spcBef>
                <a:spcPct val="50000"/>
              </a:spcBef>
            </a:pPr>
            <a:r>
              <a:rPr lang="zh-CN" altLang="en-US" sz="2800" b="1" dirty="0">
                <a:solidFill>
                  <a:srgbClr val="FF0066"/>
                </a:solidFill>
                <a:latin typeface="Times New Roman" panose="02020603050405020304" pitchFamily="18" charset="0"/>
              </a:rPr>
              <a:t> 例 </a:t>
            </a:r>
            <a:r>
              <a:rPr lang="en-US" altLang="zh-CN" sz="2800" b="1" dirty="0">
                <a:solidFill>
                  <a:srgbClr val="FF0066"/>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如图 所示的三相三线制电路中</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各相负载的复阻抗</a:t>
            </a:r>
            <a:r>
              <a:rPr lang="en-US" altLang="zh-CN" sz="2800" b="1" i="1" dirty="0">
                <a:solidFill>
                  <a:schemeClr val="accent2"/>
                </a:solidFill>
                <a:latin typeface="Times New Roman" panose="02020603050405020304" pitchFamily="18" charset="0"/>
              </a:rPr>
              <a:t>Z</a:t>
            </a:r>
            <a:r>
              <a:rPr lang="en-US" altLang="zh-CN" sz="2800" b="1" dirty="0">
                <a:solidFill>
                  <a:schemeClr val="accent2"/>
                </a:solidFill>
                <a:latin typeface="Times New Roman" panose="02020603050405020304" pitchFamily="18" charset="0"/>
              </a:rPr>
              <a:t>=(6+j8) Ω, </a:t>
            </a:r>
            <a:r>
              <a:rPr lang="zh-CN" altLang="en-US" sz="2800" b="1" dirty="0">
                <a:solidFill>
                  <a:schemeClr val="accent2"/>
                </a:solidFill>
                <a:latin typeface="Times New Roman" panose="02020603050405020304" pitchFamily="18" charset="0"/>
              </a:rPr>
              <a:t>外加线电压</a:t>
            </a:r>
            <a:r>
              <a:rPr lang="en-US" altLang="zh-CN" sz="2800" b="1" dirty="0" smtClean="0">
                <a:solidFill>
                  <a:schemeClr val="accent2"/>
                </a:solidFill>
                <a:latin typeface="Times New Roman" panose="02020603050405020304" pitchFamily="18" charset="0"/>
              </a:rPr>
              <a:t>380V</a:t>
            </a:r>
            <a:r>
              <a:rPr lang="zh-CN" altLang="en-US" sz="2800" b="1" dirty="0" smtClean="0">
                <a:solidFill>
                  <a:schemeClr val="accent2"/>
                </a:solidFill>
                <a:latin typeface="Times New Roman" panose="02020603050405020304" pitchFamily="18" charset="0"/>
              </a:rPr>
              <a:t>，试</a:t>
            </a:r>
            <a:r>
              <a:rPr lang="zh-CN" altLang="en-US" sz="2800" b="1" dirty="0">
                <a:solidFill>
                  <a:schemeClr val="accent2"/>
                </a:solidFill>
                <a:latin typeface="Times New Roman" panose="02020603050405020304" pitchFamily="18" charset="0"/>
              </a:rPr>
              <a:t>求正常工作时负载的相电流和线电流。 </a:t>
            </a:r>
          </a:p>
        </p:txBody>
      </p:sp>
      <p:grpSp>
        <p:nvGrpSpPr>
          <p:cNvPr id="205827" name="组合 205826"/>
          <p:cNvGrpSpPr/>
          <p:nvPr/>
        </p:nvGrpSpPr>
        <p:grpSpPr>
          <a:xfrm>
            <a:off x="5676900" y="2254250"/>
            <a:ext cx="2528888" cy="2809875"/>
            <a:chOff x="3876" y="1228"/>
            <a:chExt cx="1593" cy="1770"/>
          </a:xfrm>
        </p:grpSpPr>
        <p:sp>
          <p:nvSpPr>
            <p:cNvPr id="205828" name="直接连接符 205827"/>
            <p:cNvSpPr/>
            <p:nvPr/>
          </p:nvSpPr>
          <p:spPr>
            <a:xfrm>
              <a:off x="3876" y="1567"/>
              <a:ext cx="1092" cy="0"/>
            </a:xfrm>
            <a:prstGeom prst="line">
              <a:avLst/>
            </a:prstGeom>
            <a:ln w="28575" cap="flat" cmpd="sng">
              <a:solidFill>
                <a:schemeClr val="accent2"/>
              </a:solidFill>
              <a:prstDash val="solid"/>
              <a:headEnd type="none" w="med" len="med"/>
              <a:tailEnd type="none" w="med" len="med"/>
            </a:ln>
          </p:spPr>
        </p:sp>
        <p:sp>
          <p:nvSpPr>
            <p:cNvPr id="205829" name="直接连接符 205828"/>
            <p:cNvSpPr/>
            <p:nvPr/>
          </p:nvSpPr>
          <p:spPr>
            <a:xfrm>
              <a:off x="3881" y="2600"/>
              <a:ext cx="1532" cy="0"/>
            </a:xfrm>
            <a:prstGeom prst="line">
              <a:avLst/>
            </a:prstGeom>
            <a:ln w="28575" cap="flat" cmpd="sng">
              <a:solidFill>
                <a:schemeClr val="accent2"/>
              </a:solidFill>
              <a:prstDash val="solid"/>
              <a:headEnd type="none" w="med" len="med"/>
              <a:tailEnd type="none" w="med" len="med"/>
            </a:ln>
          </p:spPr>
        </p:sp>
        <p:sp>
          <p:nvSpPr>
            <p:cNvPr id="205830" name="直接连接符 205829"/>
            <p:cNvSpPr/>
            <p:nvPr/>
          </p:nvSpPr>
          <p:spPr>
            <a:xfrm>
              <a:off x="3918" y="2993"/>
              <a:ext cx="631" cy="0"/>
            </a:xfrm>
            <a:prstGeom prst="line">
              <a:avLst/>
            </a:prstGeom>
            <a:ln w="28575" cap="flat" cmpd="sng">
              <a:solidFill>
                <a:schemeClr val="accent2"/>
              </a:solidFill>
              <a:prstDash val="solid"/>
              <a:headEnd type="none" w="med" len="med"/>
              <a:tailEnd type="none" w="med" len="med"/>
            </a:ln>
          </p:spPr>
        </p:sp>
        <p:sp>
          <p:nvSpPr>
            <p:cNvPr id="205831" name="直接连接符 205830"/>
            <p:cNvSpPr/>
            <p:nvPr/>
          </p:nvSpPr>
          <p:spPr>
            <a:xfrm flipV="1">
              <a:off x="4532" y="2435"/>
              <a:ext cx="0" cy="563"/>
            </a:xfrm>
            <a:prstGeom prst="line">
              <a:avLst/>
            </a:prstGeom>
            <a:ln w="28575" cap="flat" cmpd="sng">
              <a:solidFill>
                <a:schemeClr val="accent2"/>
              </a:solidFill>
              <a:prstDash val="solid"/>
              <a:headEnd type="none" w="med" len="med"/>
              <a:tailEnd type="none" w="med" len="med"/>
            </a:ln>
          </p:spPr>
        </p:sp>
        <p:grpSp>
          <p:nvGrpSpPr>
            <p:cNvPr id="205832" name="组合 205831"/>
            <p:cNvGrpSpPr/>
            <p:nvPr/>
          </p:nvGrpSpPr>
          <p:grpSpPr>
            <a:xfrm>
              <a:off x="3907" y="2251"/>
              <a:ext cx="265" cy="289"/>
              <a:chOff x="2540" y="601"/>
              <a:chExt cx="340" cy="335"/>
            </a:xfrm>
          </p:grpSpPr>
          <p:sp>
            <p:nvSpPr>
              <p:cNvPr id="205833" name="直接连接符 205832"/>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5834" name="文本框 205833"/>
              <p:cNvSpPr txBox="1"/>
              <p:nvPr/>
            </p:nvSpPr>
            <p:spPr>
              <a:xfrm>
                <a:off x="2540" y="601"/>
                <a:ext cx="299" cy="334"/>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2</a:t>
                </a:r>
                <a:endParaRPr lang="en-US" altLang="zh-CN" b="1" i="1">
                  <a:solidFill>
                    <a:srgbClr val="D60093"/>
                  </a:solidFill>
                  <a:latin typeface="宋体" panose="02010600030101010101" pitchFamily="2" charset="-122"/>
                </a:endParaRPr>
              </a:p>
            </p:txBody>
          </p:sp>
        </p:grpSp>
        <p:grpSp>
          <p:nvGrpSpPr>
            <p:cNvPr id="205835" name="组合 205834"/>
            <p:cNvGrpSpPr/>
            <p:nvPr/>
          </p:nvGrpSpPr>
          <p:grpSpPr>
            <a:xfrm>
              <a:off x="3930" y="2652"/>
              <a:ext cx="265" cy="289"/>
              <a:chOff x="2540" y="600"/>
              <a:chExt cx="340" cy="336"/>
            </a:xfrm>
          </p:grpSpPr>
          <p:sp>
            <p:nvSpPr>
              <p:cNvPr id="205836" name="直接连接符 205835"/>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5837" name="文本框 205836"/>
              <p:cNvSpPr txBox="1"/>
              <p:nvPr/>
            </p:nvSpPr>
            <p:spPr>
              <a:xfrm>
                <a:off x="2540" y="600"/>
                <a:ext cx="299" cy="335"/>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3</a:t>
                </a:r>
                <a:endParaRPr lang="en-US" altLang="zh-CN" b="1" i="1">
                  <a:solidFill>
                    <a:srgbClr val="D60093"/>
                  </a:solidFill>
                  <a:latin typeface="宋体" panose="02010600030101010101" pitchFamily="2" charset="-122"/>
                </a:endParaRPr>
              </a:p>
            </p:txBody>
          </p:sp>
        </p:grpSp>
        <p:grpSp>
          <p:nvGrpSpPr>
            <p:cNvPr id="205838" name="组合 205837"/>
            <p:cNvGrpSpPr/>
            <p:nvPr/>
          </p:nvGrpSpPr>
          <p:grpSpPr>
            <a:xfrm>
              <a:off x="3935" y="1228"/>
              <a:ext cx="265" cy="289"/>
              <a:chOff x="2540" y="601"/>
              <a:chExt cx="340" cy="335"/>
            </a:xfrm>
          </p:grpSpPr>
          <p:sp>
            <p:nvSpPr>
              <p:cNvPr id="205839" name="直接连接符 205838"/>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5840" name="文本框 205839"/>
              <p:cNvSpPr txBox="1"/>
              <p:nvPr/>
            </p:nvSpPr>
            <p:spPr>
              <a:xfrm>
                <a:off x="2540" y="601"/>
                <a:ext cx="299" cy="334"/>
              </a:xfrm>
              <a:prstGeom prst="rect">
                <a:avLst/>
              </a:prstGeom>
              <a:noFill/>
              <a:ln w="25400">
                <a:noFill/>
              </a:ln>
            </p:spPr>
            <p:txBody>
              <a:bodyPr wrap="none"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1</a:t>
                </a:r>
                <a:endParaRPr lang="en-US" altLang="zh-CN" b="1" i="1">
                  <a:solidFill>
                    <a:srgbClr val="D60093"/>
                  </a:solidFill>
                  <a:latin typeface="宋体" panose="02010600030101010101" pitchFamily="2" charset="-122"/>
                </a:endParaRPr>
              </a:p>
            </p:txBody>
          </p:sp>
        </p:grpSp>
        <p:graphicFrame>
          <p:nvGraphicFramePr>
            <p:cNvPr id="205841" name="对象 205840"/>
            <p:cNvGraphicFramePr/>
            <p:nvPr/>
          </p:nvGraphicFramePr>
          <p:xfrm>
            <a:off x="4880" y="1940"/>
            <a:ext cx="148" cy="195"/>
          </p:xfrm>
          <a:graphic>
            <a:graphicData uri="http://schemas.openxmlformats.org/presentationml/2006/ole">
              <mc:AlternateContent xmlns:mc="http://schemas.openxmlformats.org/markup-compatibility/2006">
                <mc:Choice xmlns:v="urn:schemas-microsoft-com:vml" Requires="v">
                  <p:oleObj spid="_x0000_s108719" r:id="rId5" imgW="368300" imgH="444500" progId="Equation.3">
                    <p:embed/>
                  </p:oleObj>
                </mc:Choice>
                <mc:Fallback>
                  <p:oleObj r:id="rId5" imgW="368300" imgH="444500" progId="Equation.3">
                    <p:embed/>
                    <p:pic>
                      <p:nvPicPr>
                        <p:cNvPr id="0" name="图片 108680"/>
                        <p:cNvPicPr/>
                        <p:nvPr/>
                      </p:nvPicPr>
                      <p:blipFill>
                        <a:blip r:embed="rId6"/>
                        <a:stretch>
                          <a:fillRect/>
                        </a:stretch>
                      </p:blipFill>
                      <p:spPr>
                        <a:xfrm>
                          <a:off x="4880" y="1940"/>
                          <a:ext cx="148" cy="195"/>
                        </a:xfrm>
                        <a:prstGeom prst="rect">
                          <a:avLst/>
                        </a:prstGeom>
                        <a:noFill/>
                        <a:ln w="38100">
                          <a:noFill/>
                          <a:miter/>
                        </a:ln>
                      </p:spPr>
                    </p:pic>
                  </p:oleObj>
                </mc:Fallback>
              </mc:AlternateContent>
            </a:graphicData>
          </a:graphic>
        </p:graphicFrame>
        <p:sp>
          <p:nvSpPr>
            <p:cNvPr id="205842" name="直接连接符 205841"/>
            <p:cNvSpPr/>
            <p:nvPr/>
          </p:nvSpPr>
          <p:spPr>
            <a:xfrm flipV="1">
              <a:off x="5402" y="2436"/>
              <a:ext cx="0" cy="170"/>
            </a:xfrm>
            <a:prstGeom prst="line">
              <a:avLst/>
            </a:prstGeom>
            <a:ln w="28575" cap="flat" cmpd="sng">
              <a:solidFill>
                <a:schemeClr val="accent2"/>
              </a:solidFill>
              <a:prstDash val="solid"/>
              <a:headEnd type="none" w="med" len="med"/>
              <a:tailEnd type="none" w="med" len="med"/>
            </a:ln>
          </p:spPr>
        </p:sp>
        <p:grpSp>
          <p:nvGrpSpPr>
            <p:cNvPr id="205843" name="组合 205842"/>
            <p:cNvGrpSpPr/>
            <p:nvPr/>
          </p:nvGrpSpPr>
          <p:grpSpPr>
            <a:xfrm>
              <a:off x="4536" y="1572"/>
              <a:ext cx="864" cy="924"/>
              <a:chOff x="996" y="2400"/>
              <a:chExt cx="864" cy="912"/>
            </a:xfrm>
          </p:grpSpPr>
          <p:sp>
            <p:nvSpPr>
              <p:cNvPr id="205844" name="流程图: 摘录 205843"/>
              <p:cNvSpPr/>
              <p:nvPr/>
            </p:nvSpPr>
            <p:spPr>
              <a:xfrm>
                <a:off x="996" y="2400"/>
                <a:ext cx="864" cy="864"/>
              </a:xfrm>
              <a:prstGeom prst="flowChartExtract">
                <a:avLst/>
              </a:prstGeom>
              <a:noFill/>
              <a:ln w="25400" cap="flat" cmpd="sng">
                <a:solidFill>
                  <a:schemeClr val="accent2"/>
                </a:solidFill>
                <a:prstDash val="solid"/>
                <a:miter/>
                <a:headEnd type="none" w="med" len="med"/>
                <a:tailEnd type="none" w="med" len="lg"/>
              </a:ln>
            </p:spPr>
            <p:txBody>
              <a:bodyPr/>
              <a:lstStyle/>
              <a:p>
                <a:endParaRPr lang="zh-CN" altLang="en-US"/>
              </a:p>
            </p:txBody>
          </p:sp>
          <p:sp>
            <p:nvSpPr>
              <p:cNvPr id="205845" name="矩形 205844"/>
              <p:cNvSpPr/>
              <p:nvPr/>
            </p:nvSpPr>
            <p:spPr>
              <a:xfrm rot="17984209" flipH="1">
                <a:off x="1087" y="2835"/>
                <a:ext cx="245" cy="99"/>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205846" name="矩形 205845"/>
              <p:cNvSpPr/>
              <p:nvPr/>
            </p:nvSpPr>
            <p:spPr>
              <a:xfrm rot="-17725408">
                <a:off x="1549" y="2821"/>
                <a:ext cx="232" cy="100"/>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205847" name="矩形 205846"/>
              <p:cNvSpPr/>
              <p:nvPr/>
            </p:nvSpPr>
            <p:spPr>
              <a:xfrm rot="-21600000">
                <a:off x="1296" y="3216"/>
                <a:ext cx="252"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sp>
          <p:nvSpPr>
            <p:cNvPr id="205848" name="直接连接符 205847"/>
            <p:cNvSpPr/>
            <p:nvPr/>
          </p:nvSpPr>
          <p:spPr>
            <a:xfrm rot="-3253308">
              <a:off x="4499" y="1966"/>
              <a:ext cx="319" cy="1"/>
            </a:xfrm>
            <a:prstGeom prst="line">
              <a:avLst/>
            </a:prstGeom>
            <a:ln w="28575" cap="flat" cmpd="sng">
              <a:solidFill>
                <a:srgbClr val="FF0066"/>
              </a:solidFill>
              <a:prstDash val="solid"/>
              <a:headEnd type="none" w="med" len="med"/>
              <a:tailEnd type="stealth" w="med" len="lg"/>
            </a:ln>
          </p:spPr>
        </p:sp>
        <p:sp>
          <p:nvSpPr>
            <p:cNvPr id="205849" name="直接连接符 205848"/>
            <p:cNvSpPr/>
            <p:nvPr/>
          </p:nvSpPr>
          <p:spPr>
            <a:xfrm rot="3709043">
              <a:off x="5164" y="1968"/>
              <a:ext cx="259" cy="12"/>
            </a:xfrm>
            <a:prstGeom prst="line">
              <a:avLst/>
            </a:prstGeom>
            <a:ln w="28575" cap="flat" cmpd="sng">
              <a:solidFill>
                <a:srgbClr val="FF0066"/>
              </a:solidFill>
              <a:prstDash val="solid"/>
              <a:headEnd type="none" w="med" len="med"/>
              <a:tailEnd type="stealth" w="med" len="lg"/>
            </a:ln>
          </p:spPr>
        </p:sp>
        <p:sp>
          <p:nvSpPr>
            <p:cNvPr id="205850" name="直接连接符 205849"/>
            <p:cNvSpPr/>
            <p:nvPr/>
          </p:nvSpPr>
          <p:spPr>
            <a:xfrm rot="-10800000">
              <a:off x="4799" y="2542"/>
              <a:ext cx="319" cy="1"/>
            </a:xfrm>
            <a:prstGeom prst="line">
              <a:avLst/>
            </a:prstGeom>
            <a:ln w="28575" cap="flat" cmpd="sng">
              <a:solidFill>
                <a:srgbClr val="FF0066"/>
              </a:solidFill>
              <a:prstDash val="solid"/>
              <a:headEnd type="none" w="med" len="med"/>
              <a:tailEnd type="stealth" w="med" len="lg"/>
            </a:ln>
          </p:spPr>
        </p:sp>
        <p:graphicFrame>
          <p:nvGraphicFramePr>
            <p:cNvPr id="205851" name="对象 205850"/>
            <p:cNvGraphicFramePr/>
            <p:nvPr/>
          </p:nvGraphicFramePr>
          <p:xfrm>
            <a:off x="5309" y="1767"/>
            <a:ext cx="160" cy="227"/>
          </p:xfrm>
          <a:graphic>
            <a:graphicData uri="http://schemas.openxmlformats.org/presentationml/2006/ole">
              <mc:AlternateContent xmlns:mc="http://schemas.openxmlformats.org/markup-compatibility/2006">
                <mc:Choice xmlns:v="urn:schemas-microsoft-com:vml" Requires="v">
                  <p:oleObj spid="_x0000_s108720" r:id="rId7" imgW="317500" imgH="405765" progId="Equation.3">
                    <p:embed/>
                  </p:oleObj>
                </mc:Choice>
                <mc:Fallback>
                  <p:oleObj r:id="rId7" imgW="317500" imgH="405765" progId="Equation.3">
                    <p:embed/>
                    <p:pic>
                      <p:nvPicPr>
                        <p:cNvPr id="0" name="图片 108681"/>
                        <p:cNvPicPr/>
                        <p:nvPr/>
                      </p:nvPicPr>
                      <p:blipFill>
                        <a:blip r:embed="rId8"/>
                        <a:stretch>
                          <a:fillRect/>
                        </a:stretch>
                      </p:blipFill>
                      <p:spPr>
                        <a:xfrm>
                          <a:off x="5309" y="1767"/>
                          <a:ext cx="160" cy="227"/>
                        </a:xfrm>
                        <a:prstGeom prst="rect">
                          <a:avLst/>
                        </a:prstGeom>
                        <a:noFill/>
                        <a:ln w="38100">
                          <a:noFill/>
                          <a:miter/>
                        </a:ln>
                      </p:spPr>
                    </p:pic>
                  </p:oleObj>
                </mc:Fallback>
              </mc:AlternateContent>
            </a:graphicData>
          </a:graphic>
        </p:graphicFrame>
        <p:graphicFrame>
          <p:nvGraphicFramePr>
            <p:cNvPr id="205852" name="对象 205851"/>
            <p:cNvGraphicFramePr/>
            <p:nvPr/>
          </p:nvGraphicFramePr>
          <p:xfrm>
            <a:off x="4886" y="2583"/>
            <a:ext cx="166" cy="227"/>
          </p:xfrm>
          <a:graphic>
            <a:graphicData uri="http://schemas.openxmlformats.org/presentationml/2006/ole">
              <mc:AlternateContent xmlns:mc="http://schemas.openxmlformats.org/markup-compatibility/2006">
                <mc:Choice xmlns:v="urn:schemas-microsoft-com:vml" Requires="v">
                  <p:oleObj spid="_x0000_s108721" r:id="rId9" imgW="330200" imgH="405765" progId="Equation.3">
                    <p:embed/>
                  </p:oleObj>
                </mc:Choice>
                <mc:Fallback>
                  <p:oleObj r:id="rId9" imgW="330200" imgH="405765" progId="Equation.3">
                    <p:embed/>
                    <p:pic>
                      <p:nvPicPr>
                        <p:cNvPr id="0" name="图片 108682"/>
                        <p:cNvPicPr/>
                        <p:nvPr/>
                      </p:nvPicPr>
                      <p:blipFill>
                        <a:blip r:embed="rId10"/>
                        <a:stretch>
                          <a:fillRect/>
                        </a:stretch>
                      </p:blipFill>
                      <p:spPr>
                        <a:xfrm>
                          <a:off x="4886" y="2583"/>
                          <a:ext cx="166" cy="227"/>
                        </a:xfrm>
                        <a:prstGeom prst="rect">
                          <a:avLst/>
                        </a:prstGeom>
                        <a:noFill/>
                        <a:ln w="38100">
                          <a:noFill/>
                          <a:miter/>
                        </a:ln>
                      </p:spPr>
                    </p:pic>
                  </p:oleObj>
                </mc:Fallback>
              </mc:AlternateContent>
            </a:graphicData>
          </a:graphic>
        </p:graphicFrame>
        <p:graphicFrame>
          <p:nvGraphicFramePr>
            <p:cNvPr id="205853" name="对象 205852"/>
            <p:cNvGraphicFramePr/>
            <p:nvPr/>
          </p:nvGraphicFramePr>
          <p:xfrm>
            <a:off x="4382" y="1839"/>
            <a:ext cx="167" cy="227"/>
          </p:xfrm>
          <a:graphic>
            <a:graphicData uri="http://schemas.openxmlformats.org/presentationml/2006/ole">
              <mc:AlternateContent xmlns:mc="http://schemas.openxmlformats.org/markup-compatibility/2006">
                <mc:Choice xmlns:v="urn:schemas-microsoft-com:vml" Requires="v">
                  <p:oleObj spid="_x0000_s108722" r:id="rId11" imgW="330200" imgH="405765" progId="Equation.3">
                    <p:embed/>
                  </p:oleObj>
                </mc:Choice>
                <mc:Fallback>
                  <p:oleObj r:id="rId11" imgW="330200" imgH="405765" progId="Equation.3">
                    <p:embed/>
                    <p:pic>
                      <p:nvPicPr>
                        <p:cNvPr id="0" name="图片 108683"/>
                        <p:cNvPicPr/>
                        <p:nvPr/>
                      </p:nvPicPr>
                      <p:blipFill>
                        <a:blip r:embed="rId12"/>
                        <a:stretch>
                          <a:fillRect/>
                        </a:stretch>
                      </p:blipFill>
                      <p:spPr>
                        <a:xfrm>
                          <a:off x="4382" y="1839"/>
                          <a:ext cx="167" cy="227"/>
                        </a:xfrm>
                        <a:prstGeom prst="rect">
                          <a:avLst/>
                        </a:prstGeom>
                        <a:noFill/>
                        <a:ln w="38100">
                          <a:noFill/>
                          <a:miter/>
                        </a:ln>
                      </p:spPr>
                    </p:pic>
                  </p:oleObj>
                </mc:Fallback>
              </mc:AlternateContent>
            </a:graphicData>
          </a:graphic>
        </p:graphicFrame>
        <p:graphicFrame>
          <p:nvGraphicFramePr>
            <p:cNvPr id="205854" name="对象 205853"/>
            <p:cNvGraphicFramePr/>
            <p:nvPr/>
          </p:nvGraphicFramePr>
          <p:xfrm>
            <a:off x="4820" y="2204"/>
            <a:ext cx="148" cy="195"/>
          </p:xfrm>
          <a:graphic>
            <a:graphicData uri="http://schemas.openxmlformats.org/presentationml/2006/ole">
              <mc:AlternateContent xmlns:mc="http://schemas.openxmlformats.org/markup-compatibility/2006">
                <mc:Choice xmlns:v="urn:schemas-microsoft-com:vml" Requires="v">
                  <p:oleObj spid="_x0000_s108723" r:id="rId13" imgW="368300" imgH="444500" progId="Equation.3">
                    <p:embed/>
                  </p:oleObj>
                </mc:Choice>
                <mc:Fallback>
                  <p:oleObj r:id="rId13" imgW="368300" imgH="444500" progId="Equation.3">
                    <p:embed/>
                    <p:pic>
                      <p:nvPicPr>
                        <p:cNvPr id="0" name="图片 108684"/>
                        <p:cNvPicPr/>
                        <p:nvPr/>
                      </p:nvPicPr>
                      <p:blipFill>
                        <a:blip r:embed="rId6"/>
                        <a:stretch>
                          <a:fillRect/>
                        </a:stretch>
                      </p:blipFill>
                      <p:spPr>
                        <a:xfrm>
                          <a:off x="4820" y="2204"/>
                          <a:ext cx="148" cy="195"/>
                        </a:xfrm>
                        <a:prstGeom prst="rect">
                          <a:avLst/>
                        </a:prstGeom>
                        <a:noFill/>
                        <a:ln w="38100">
                          <a:noFill/>
                          <a:miter/>
                        </a:ln>
                      </p:spPr>
                    </p:pic>
                  </p:oleObj>
                </mc:Fallback>
              </mc:AlternateContent>
            </a:graphicData>
          </a:graphic>
        </p:graphicFrame>
        <p:graphicFrame>
          <p:nvGraphicFramePr>
            <p:cNvPr id="205855" name="对象 205854"/>
            <p:cNvGraphicFramePr/>
            <p:nvPr/>
          </p:nvGraphicFramePr>
          <p:xfrm>
            <a:off x="5096" y="2132"/>
            <a:ext cx="148" cy="195"/>
          </p:xfrm>
          <a:graphic>
            <a:graphicData uri="http://schemas.openxmlformats.org/presentationml/2006/ole">
              <mc:AlternateContent xmlns:mc="http://schemas.openxmlformats.org/markup-compatibility/2006">
                <mc:Choice xmlns:v="urn:schemas-microsoft-com:vml" Requires="v">
                  <p:oleObj spid="_x0000_s108724" r:id="rId14" imgW="368300" imgH="444500" progId="Equation.3">
                    <p:embed/>
                  </p:oleObj>
                </mc:Choice>
                <mc:Fallback>
                  <p:oleObj r:id="rId14" imgW="368300" imgH="444500" progId="Equation.3">
                    <p:embed/>
                    <p:pic>
                      <p:nvPicPr>
                        <p:cNvPr id="0" name="图片 108685"/>
                        <p:cNvPicPr/>
                        <p:nvPr/>
                      </p:nvPicPr>
                      <p:blipFill>
                        <a:blip r:embed="rId6"/>
                        <a:stretch>
                          <a:fillRect/>
                        </a:stretch>
                      </p:blipFill>
                      <p:spPr>
                        <a:xfrm>
                          <a:off x="5096" y="2132"/>
                          <a:ext cx="148" cy="195"/>
                        </a:xfrm>
                        <a:prstGeom prst="rect">
                          <a:avLst/>
                        </a:prstGeom>
                        <a:noFill/>
                        <a:ln w="38100">
                          <a:noFill/>
                          <a:miter/>
                        </a:ln>
                      </p:spPr>
                    </p:pic>
                  </p:oleObj>
                </mc:Fallback>
              </mc:AlternateContent>
            </a:graphicData>
          </a:graphic>
        </p:graphicFrame>
      </p:grpSp>
      <p:graphicFrame>
        <p:nvGraphicFramePr>
          <p:cNvPr id="205856" name="对象 205855"/>
          <p:cNvGraphicFramePr/>
          <p:nvPr/>
        </p:nvGraphicFramePr>
        <p:xfrm>
          <a:off x="1052513" y="3665538"/>
          <a:ext cx="2874962" cy="868362"/>
        </p:xfrm>
        <a:graphic>
          <a:graphicData uri="http://schemas.openxmlformats.org/presentationml/2006/ole">
            <mc:AlternateContent xmlns:mc="http://schemas.openxmlformats.org/markup-compatibility/2006">
              <mc:Choice xmlns:v="urn:schemas-microsoft-com:vml" Requires="v">
                <p:oleObj spid="_x0000_s108725" r:id="rId15" imgW="3275330" imgH="989965" progId="Equation.3">
                  <p:embed/>
                </p:oleObj>
              </mc:Choice>
              <mc:Fallback>
                <p:oleObj r:id="rId15" imgW="3275330" imgH="989965" progId="Equation.3">
                  <p:embed/>
                  <p:pic>
                    <p:nvPicPr>
                      <p:cNvPr id="0" name="图片 108686"/>
                      <p:cNvPicPr/>
                      <p:nvPr/>
                    </p:nvPicPr>
                    <p:blipFill>
                      <a:blip r:embed="rId16"/>
                      <a:stretch>
                        <a:fillRect/>
                      </a:stretch>
                    </p:blipFill>
                    <p:spPr>
                      <a:xfrm>
                        <a:off x="1052513" y="3665538"/>
                        <a:ext cx="2874962" cy="868362"/>
                      </a:xfrm>
                      <a:prstGeom prst="rect">
                        <a:avLst/>
                      </a:prstGeom>
                      <a:noFill/>
                      <a:ln w="38100">
                        <a:noFill/>
                        <a:miter/>
                      </a:ln>
                    </p:spPr>
                  </p:pic>
                </p:oleObj>
              </mc:Fallback>
            </mc:AlternateContent>
          </a:graphicData>
        </a:graphic>
      </p:graphicFrame>
      <p:sp>
        <p:nvSpPr>
          <p:cNvPr id="205857" name="文本框 205856"/>
          <p:cNvSpPr txBox="1"/>
          <p:nvPr/>
        </p:nvSpPr>
        <p:spPr>
          <a:xfrm>
            <a:off x="590550" y="4514850"/>
            <a:ext cx="4267200" cy="519113"/>
          </a:xfrm>
          <a:prstGeom prst="rect">
            <a:avLst/>
          </a:prstGeom>
          <a:noFill/>
          <a:ln w="9525">
            <a:noFill/>
          </a:ln>
        </p:spPr>
        <p:txBody>
          <a:bodyPr>
            <a:spAutoFit/>
          </a:bodyPr>
          <a:lstStyle/>
          <a:p>
            <a:pPr>
              <a:spcBef>
                <a:spcPct val="50000"/>
              </a:spcBef>
            </a:pPr>
            <a:r>
              <a:rPr lang="zh-CN" altLang="en-US" sz="2800" b="1" dirty="0">
                <a:solidFill>
                  <a:schemeClr val="accent2"/>
                </a:solidFill>
                <a:latin typeface="Times New Roman" panose="02020603050405020304" pitchFamily="18" charset="0"/>
              </a:rPr>
              <a:t>式中</a:t>
            </a:r>
            <a:r>
              <a:rPr lang="en-US" altLang="zh-CN" sz="2800" b="1">
                <a:solidFill>
                  <a:schemeClr val="accent2"/>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每相阻抗</a:t>
            </a:r>
            <a:r>
              <a:rPr lang="zh-CN" altLang="en-US" sz="2800" b="1" dirty="0">
                <a:solidFill>
                  <a:schemeClr val="accent2"/>
                </a:solidFill>
                <a:latin typeface="Times New Roman" panose="02020603050405020304" pitchFamily="18" charset="0"/>
              </a:rPr>
              <a:t>为：</a:t>
            </a:r>
            <a:endParaRPr lang="zh-CN" altLang="en-US" sz="2800" b="1">
              <a:solidFill>
                <a:schemeClr val="accent2"/>
              </a:solidFill>
              <a:latin typeface="Times New Roman" panose="02020603050405020304" pitchFamily="18" charset="0"/>
            </a:endParaRPr>
          </a:p>
        </p:txBody>
      </p:sp>
      <p:graphicFrame>
        <p:nvGraphicFramePr>
          <p:cNvPr id="205858" name="对象 205857"/>
          <p:cNvGraphicFramePr/>
          <p:nvPr/>
        </p:nvGraphicFramePr>
        <p:xfrm>
          <a:off x="1052513" y="5129213"/>
          <a:ext cx="4286250" cy="455612"/>
        </p:xfrm>
        <a:graphic>
          <a:graphicData uri="http://schemas.openxmlformats.org/presentationml/2006/ole">
            <mc:AlternateContent xmlns:mc="http://schemas.openxmlformats.org/markup-compatibility/2006">
              <mc:Choice xmlns:v="urn:schemas-microsoft-com:vml" Requires="v">
                <p:oleObj spid="_x0000_s108726" r:id="rId17" imgW="4531995" imgH="482600" progId="Equation.3">
                  <p:embed/>
                </p:oleObj>
              </mc:Choice>
              <mc:Fallback>
                <p:oleObj r:id="rId17" imgW="4531995" imgH="482600" progId="Equation.3">
                  <p:embed/>
                  <p:pic>
                    <p:nvPicPr>
                      <p:cNvPr id="0" name="图片 108687"/>
                      <p:cNvPicPr/>
                      <p:nvPr/>
                    </p:nvPicPr>
                    <p:blipFill>
                      <a:blip r:embed="rId18">
                        <a:clrChange>
                          <a:clrFrom>
                            <a:srgbClr val="000000"/>
                          </a:clrFrom>
                          <a:clrTo>
                            <a:srgbClr val="000000"/>
                          </a:clrTo>
                        </a:clrChange>
                      </a:blip>
                      <a:stretch>
                        <a:fillRect/>
                      </a:stretch>
                    </p:blipFill>
                    <p:spPr>
                      <a:xfrm>
                        <a:off x="1052513" y="5129213"/>
                        <a:ext cx="4286250" cy="455612"/>
                      </a:xfrm>
                      <a:prstGeom prst="rect">
                        <a:avLst/>
                      </a:prstGeom>
                      <a:noFill/>
                      <a:ln w="38100">
                        <a:noFill/>
                        <a:miter/>
                      </a:ln>
                    </p:spPr>
                  </p:pic>
                </p:oleObj>
              </mc:Fallback>
            </mc:AlternateContent>
          </a:graphicData>
        </a:graphic>
      </p:graphicFrame>
      <p:sp>
        <p:nvSpPr>
          <p:cNvPr id="205859" name="文本框 205858"/>
          <p:cNvSpPr txBox="1"/>
          <p:nvPr/>
        </p:nvSpPr>
        <p:spPr>
          <a:xfrm>
            <a:off x="704850" y="5748338"/>
            <a:ext cx="2571750" cy="519112"/>
          </a:xfrm>
          <a:prstGeom prst="rect">
            <a:avLst/>
          </a:prstGeom>
          <a:noFill/>
          <a:ln w="9525">
            <a:noFill/>
          </a:ln>
        </p:spPr>
        <p:txBody>
          <a:bodyPr>
            <a:spAutoFit/>
          </a:bodyPr>
          <a:lstStyle/>
          <a:p>
            <a:pPr>
              <a:spcBef>
                <a:spcPct val="50000"/>
              </a:spcBef>
            </a:pPr>
            <a:r>
              <a:rPr lang="zh-CN" altLang="en-US" sz="2800" b="1" dirty="0">
                <a:solidFill>
                  <a:schemeClr val="accent2"/>
                </a:solidFill>
                <a:latin typeface="Times New Roman" panose="02020603050405020304" pitchFamily="18" charset="0"/>
              </a:rPr>
              <a:t>则</a:t>
            </a:r>
            <a:r>
              <a:rPr lang="zh-CN" altLang="en-US" sz="2800" b="1" dirty="0">
                <a:solidFill>
                  <a:srgbClr val="FF0066"/>
                </a:solidFill>
                <a:latin typeface="Times New Roman" panose="02020603050405020304" pitchFamily="18" charset="0"/>
              </a:rPr>
              <a:t>线电流</a:t>
            </a:r>
            <a:r>
              <a:rPr lang="zh-CN" altLang="en-US" sz="2800" b="1" dirty="0">
                <a:solidFill>
                  <a:schemeClr val="accent2"/>
                </a:solidFill>
                <a:latin typeface="Times New Roman" panose="02020603050405020304" pitchFamily="18" charset="0"/>
              </a:rPr>
              <a:t>为：</a:t>
            </a:r>
            <a:endParaRPr lang="zh-CN" altLang="en-US" sz="2800" b="1">
              <a:solidFill>
                <a:schemeClr val="accent2"/>
              </a:solidFill>
              <a:latin typeface="Times New Roman" panose="02020603050405020304" pitchFamily="18" charset="0"/>
            </a:endParaRPr>
          </a:p>
        </p:txBody>
      </p:sp>
      <p:graphicFrame>
        <p:nvGraphicFramePr>
          <p:cNvPr id="205860" name="对象 205859"/>
          <p:cNvGraphicFramePr/>
          <p:nvPr/>
        </p:nvGraphicFramePr>
        <p:xfrm>
          <a:off x="2713038" y="5842000"/>
          <a:ext cx="4500562" cy="488950"/>
        </p:xfrm>
        <a:graphic>
          <a:graphicData uri="http://schemas.openxmlformats.org/presentationml/2006/ole">
            <mc:AlternateContent xmlns:mc="http://schemas.openxmlformats.org/markup-compatibility/2006">
              <mc:Choice xmlns:v="urn:schemas-microsoft-com:vml" Requires="v">
                <p:oleObj spid="_x0000_s108727" r:id="rId19" imgW="4430395" imgH="482600" progId="Equation.3">
                  <p:embed/>
                </p:oleObj>
              </mc:Choice>
              <mc:Fallback>
                <p:oleObj r:id="rId19" imgW="4430395" imgH="482600" progId="Equation.3">
                  <p:embed/>
                  <p:pic>
                    <p:nvPicPr>
                      <p:cNvPr id="0" name="图片 108688"/>
                      <p:cNvPicPr/>
                      <p:nvPr/>
                    </p:nvPicPr>
                    <p:blipFill>
                      <a:blip r:embed="rId20"/>
                      <a:stretch>
                        <a:fillRect/>
                      </a:stretch>
                    </p:blipFill>
                    <p:spPr>
                      <a:xfrm>
                        <a:off x="2713038" y="5842000"/>
                        <a:ext cx="4500562" cy="488950"/>
                      </a:xfrm>
                      <a:prstGeom prst="rect">
                        <a:avLst/>
                      </a:prstGeom>
                      <a:noFill/>
                      <a:ln w="38100">
                        <a:noFill/>
                        <a:miter/>
                      </a:ln>
                    </p:spPr>
                  </p:pic>
                </p:oleObj>
              </mc:Fallback>
            </mc:AlternateContent>
          </a:graphicData>
        </a:graphic>
      </p:graphicFrame>
      <p:sp>
        <p:nvSpPr>
          <p:cNvPr id="205861" name="矩形 205860"/>
          <p:cNvSpPr/>
          <p:nvPr/>
        </p:nvSpPr>
        <p:spPr>
          <a:xfrm>
            <a:off x="144240" y="2131788"/>
            <a:ext cx="4610100" cy="1417638"/>
          </a:xfrm>
          <a:prstGeom prst="rect">
            <a:avLst/>
          </a:prstGeom>
          <a:noFill/>
          <a:ln w="9525">
            <a:noFill/>
          </a:ln>
        </p:spPr>
        <p:txBody>
          <a:bodyPr>
            <a:spAutoFit/>
          </a:bodyPr>
          <a:lstStyle/>
          <a:p>
            <a:pPr>
              <a:lnSpc>
                <a:spcPct val="130000"/>
              </a:lnSpc>
              <a:spcBef>
                <a:spcPct val="50000"/>
              </a:spcBef>
            </a:pPr>
            <a:r>
              <a:rPr lang="zh-CN" altLang="en-US" sz="2800" b="1" dirty="0">
                <a:solidFill>
                  <a:srgbClr val="FF0066"/>
                </a:solidFill>
                <a:latin typeface="Times New Roman" panose="02020603050405020304" pitchFamily="18" charset="0"/>
              </a:rPr>
              <a:t>解：</a:t>
            </a:r>
            <a:r>
              <a:rPr lang="zh-CN" altLang="en-US" sz="2800" b="1" dirty="0">
                <a:solidFill>
                  <a:schemeClr val="accent2"/>
                </a:solidFill>
                <a:latin typeface="Times New Roman" panose="02020603050405020304" pitchFamily="18" charset="0"/>
              </a:rPr>
              <a:t>由于是</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对称电路</a:t>
            </a:r>
            <a:r>
              <a:rPr lang="en-US" altLang="zh-CN" sz="2800" b="1" dirty="0">
                <a:solidFill>
                  <a:schemeClr val="accent2"/>
                </a:solidFill>
                <a:effectLst>
                  <a:outerShdw blurRad="38100" dist="38100" dir="2700000">
                    <a:srgbClr val="C0C0C0"/>
                  </a:outerShdw>
                </a:effectLst>
                <a:latin typeface="Times New Roman" panose="02020603050405020304" pitchFamily="18" charset="0"/>
              </a:rPr>
              <a:t>,</a:t>
            </a:r>
          </a:p>
          <a:p>
            <a:pPr>
              <a:lnSpc>
                <a:spcPct val="130000"/>
              </a:lnSpc>
              <a:spcBef>
                <a:spcPct val="50000"/>
              </a:spcBef>
            </a:pP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所以 每相相电流为：</a:t>
            </a:r>
          </a:p>
        </p:txBody>
      </p:sp>
      <p:sp>
        <p:nvSpPr>
          <p:cNvPr id="38"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05826">
                                            <p:txEl>
                                              <p:pRg st="0" end="0"/>
                                            </p:txEl>
                                          </p:spTgt>
                                        </p:tgtEl>
                                        <p:attrNameLst>
                                          <p:attrName>style.visibility</p:attrName>
                                        </p:attrNameLst>
                                      </p:cBhvr>
                                      <p:to>
                                        <p:strVal val="visible"/>
                                      </p:to>
                                    </p:set>
                                    <p:animEffect transition="in" filter="box(out)">
                                      <p:cBhvr>
                                        <p:cTn id="7" dur="500"/>
                                        <p:tgtEl>
                                          <p:spTgt spid="20582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05861">
                                            <p:txEl>
                                              <p:pRg st="0" end="0"/>
                                            </p:txEl>
                                          </p:spTgt>
                                        </p:tgtEl>
                                        <p:attrNameLst>
                                          <p:attrName>style.visibility</p:attrName>
                                        </p:attrNameLst>
                                      </p:cBhvr>
                                      <p:to>
                                        <p:strVal val="visible"/>
                                      </p:to>
                                    </p:set>
                                    <p:animEffect transition="in" filter="box(out)">
                                      <p:cBhvr>
                                        <p:cTn id="12" dur="500"/>
                                        <p:tgtEl>
                                          <p:spTgt spid="205861">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4"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05861">
                                            <p:txEl>
                                              <p:pRg st="1" end="1"/>
                                            </p:txEl>
                                          </p:spTgt>
                                        </p:tgtEl>
                                        <p:attrNameLst>
                                          <p:attrName>style.visibility</p:attrName>
                                        </p:attrNameLst>
                                      </p:cBhvr>
                                      <p:to>
                                        <p:strVal val="visible"/>
                                      </p:to>
                                    </p:set>
                                    <p:animEffect transition="in" filter="box(out)">
                                      <p:cBhvr>
                                        <p:cTn id="17" dur="500"/>
                                        <p:tgtEl>
                                          <p:spTgt spid="205861">
                                            <p:txEl>
                                              <p:pRg st="1" end="1"/>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4"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205856"/>
                                        </p:tgtEl>
                                        <p:attrNameLst>
                                          <p:attrName>style.visibility</p:attrName>
                                        </p:attrNameLst>
                                      </p:cBhvr>
                                      <p:to>
                                        <p:strVal val="visible"/>
                                      </p:to>
                                    </p:set>
                                    <p:animEffect transition="in" filter="box(out)">
                                      <p:cBhvr>
                                        <p:cTn id="22" dur="500"/>
                                        <p:tgtEl>
                                          <p:spTgt spid="205856"/>
                                        </p:tgtEl>
                                      </p:cBhvr>
                                    </p:animEffect>
                                  </p:childTnLst>
                                  <p:subTnLst>
                                    <p:audio>
                                      <p:cMediaNode>
                                        <p:cTn display="0" masterRel="sameClick">
                                          <p:stCondLst>
                                            <p:cond evt="begin" delay="0">
                                              <p:tn val="20"/>
                                            </p:cond>
                                          </p:stCondLst>
                                          <p:endCondLst>
                                            <p:cond evt="onStopAudio" delay="0">
                                              <p:tgtEl>
                                                <p:sldTgt/>
                                              </p:tgtEl>
                                            </p:cond>
                                          </p:endCondLst>
                                        </p:cTn>
                                        <p:tgtEl>
                                          <p:sndTgt r:embed="rId4"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05857">
                                            <p:txEl>
                                              <p:pRg st="0" end="0"/>
                                            </p:txEl>
                                          </p:spTgt>
                                        </p:tgtEl>
                                        <p:attrNameLst>
                                          <p:attrName>style.visibility</p:attrName>
                                        </p:attrNameLst>
                                      </p:cBhvr>
                                      <p:to>
                                        <p:strVal val="visible"/>
                                      </p:to>
                                    </p:set>
                                    <p:animEffect transition="in" filter="box(out)">
                                      <p:cBhvr>
                                        <p:cTn id="27" dur="500"/>
                                        <p:tgtEl>
                                          <p:spTgt spid="205857">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4"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205858"/>
                                        </p:tgtEl>
                                        <p:attrNameLst>
                                          <p:attrName>style.visibility</p:attrName>
                                        </p:attrNameLst>
                                      </p:cBhvr>
                                      <p:to>
                                        <p:strVal val="visible"/>
                                      </p:to>
                                    </p:set>
                                    <p:animEffect transition="in" filter="box(out)">
                                      <p:cBhvr>
                                        <p:cTn id="32" dur="500"/>
                                        <p:tgtEl>
                                          <p:spTgt spid="205858"/>
                                        </p:tgtEl>
                                      </p:cBhvr>
                                    </p:animEffect>
                                  </p:childTnLst>
                                  <p:subTnLst>
                                    <p:audio>
                                      <p:cMediaNode>
                                        <p:cTn display="0" masterRel="sameClick">
                                          <p:stCondLst>
                                            <p:cond evt="begin" delay="0">
                                              <p:tn val="30"/>
                                            </p:cond>
                                          </p:stCondLst>
                                          <p:endCondLst>
                                            <p:cond evt="onStopAudio" delay="0">
                                              <p:tgtEl>
                                                <p:sldTgt/>
                                              </p:tgtEl>
                                            </p:cond>
                                          </p:endCondLst>
                                        </p:cTn>
                                        <p:tgtEl>
                                          <p:sndTgt r:embed="rId4"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205859">
                                            <p:txEl>
                                              <p:pRg st="0" end="0"/>
                                            </p:txEl>
                                          </p:spTgt>
                                        </p:tgtEl>
                                        <p:attrNameLst>
                                          <p:attrName>style.visibility</p:attrName>
                                        </p:attrNameLst>
                                      </p:cBhvr>
                                      <p:to>
                                        <p:strVal val="visible"/>
                                      </p:to>
                                    </p:set>
                                    <p:animEffect transition="in" filter="box(out)">
                                      <p:cBhvr>
                                        <p:cTn id="37" dur="500"/>
                                        <p:tgtEl>
                                          <p:spTgt spid="205859">
                                            <p:txEl>
                                              <p:pRg st="0" end="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4"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nodeType="clickEffect">
                                  <p:stCondLst>
                                    <p:cond delay="0"/>
                                  </p:stCondLst>
                                  <p:childTnLst>
                                    <p:set>
                                      <p:cBhvr>
                                        <p:cTn id="41" dur="1" fill="hold">
                                          <p:stCondLst>
                                            <p:cond delay="0"/>
                                          </p:stCondLst>
                                        </p:cTn>
                                        <p:tgtEl>
                                          <p:spTgt spid="205860"/>
                                        </p:tgtEl>
                                        <p:attrNameLst>
                                          <p:attrName>style.visibility</p:attrName>
                                        </p:attrNameLst>
                                      </p:cBhvr>
                                      <p:to>
                                        <p:strVal val="visible"/>
                                      </p:to>
                                    </p:set>
                                    <p:animEffect transition="in" filter="box(out)">
                                      <p:cBhvr>
                                        <p:cTn id="42" dur="500"/>
                                        <p:tgtEl>
                                          <p:spTgt spid="205860"/>
                                        </p:tgtEl>
                                      </p:cBhvr>
                                    </p:animEffect>
                                  </p:childTnLst>
                                  <p:subTnLst>
                                    <p:audio>
                                      <p:cMediaNode>
                                        <p:cTn display="0" masterRel="sameClick">
                                          <p:stCondLst>
                                            <p:cond evt="begin" delay="0">
                                              <p:tn val="40"/>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6" grpId="0" build="p"/>
      <p:bldP spid="205857" grpId="0" build="p"/>
      <p:bldP spid="205859" grpId="0" build="p"/>
      <p:bldP spid="205861"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850" name="文本框 206849"/>
          <p:cNvSpPr txBox="1"/>
          <p:nvPr/>
        </p:nvSpPr>
        <p:spPr>
          <a:xfrm>
            <a:off x="385763" y="1341438"/>
            <a:ext cx="8251825" cy="427037"/>
          </a:xfrm>
          <a:prstGeom prst="rect">
            <a:avLst/>
          </a:prstGeom>
          <a:noFill/>
          <a:ln w="28575">
            <a:noFill/>
          </a:ln>
        </p:spPr>
        <p:txBody>
          <a:bodyPr wrap="none" lIns="0" tIns="0" rIns="0" bIns="0" anchor="ctr" anchorCtr="0">
            <a:spAutoFit/>
          </a:bodyPr>
          <a:lstStyle/>
          <a:p>
            <a:pPr algn="ctr"/>
            <a:r>
              <a:rPr lang="zh-CN" altLang="en-US" sz="2800" b="1" dirty="0">
                <a:solidFill>
                  <a:schemeClr val="accent2"/>
                </a:solidFill>
                <a:latin typeface="宋体" panose="02010600030101010101" pitchFamily="2" charset="-122"/>
              </a:rPr>
              <a:t>三相负载采用何种联接方式由</a:t>
            </a:r>
            <a:r>
              <a:rPr lang="zh-CN" altLang="en-US" sz="2800" b="1" dirty="0">
                <a:solidFill>
                  <a:srgbClr val="FF0066"/>
                </a:solidFill>
                <a:effectLst>
                  <a:outerShdw blurRad="38100" dist="38100" dir="2700000">
                    <a:srgbClr val="C0C0C0"/>
                  </a:outerShdw>
                </a:effectLst>
                <a:latin typeface="宋体" panose="02010600030101010101" pitchFamily="2" charset="-122"/>
              </a:rPr>
              <a:t>负载的额定电压</a:t>
            </a:r>
            <a:r>
              <a:rPr lang="zh-CN" altLang="en-US" sz="2800" b="1" dirty="0">
                <a:solidFill>
                  <a:schemeClr val="accent2"/>
                </a:solidFill>
                <a:latin typeface="宋体" panose="02010600030101010101" pitchFamily="2" charset="-122"/>
              </a:rPr>
              <a:t>决定。</a:t>
            </a:r>
            <a:endParaRPr lang="zh-CN" altLang="en-US" sz="2800" b="1">
              <a:solidFill>
                <a:schemeClr val="accent2"/>
              </a:solidFill>
              <a:latin typeface="宋体" panose="02010600030101010101" pitchFamily="2" charset="-122"/>
            </a:endParaRPr>
          </a:p>
        </p:txBody>
      </p:sp>
      <p:sp>
        <p:nvSpPr>
          <p:cNvPr id="206851" name="文本框 206850"/>
          <p:cNvSpPr txBox="1"/>
          <p:nvPr/>
        </p:nvSpPr>
        <p:spPr>
          <a:xfrm>
            <a:off x="381000" y="1989138"/>
            <a:ext cx="8251825" cy="427037"/>
          </a:xfrm>
          <a:prstGeom prst="rect">
            <a:avLst/>
          </a:prstGeom>
          <a:noFill/>
          <a:ln w="28575">
            <a:noFill/>
          </a:ln>
        </p:spPr>
        <p:txBody>
          <a:bodyPr wrap="none" lIns="0" tIns="0" rIns="0" bIns="0" anchor="ctr" anchorCtr="0">
            <a:spAutoFit/>
          </a:bodyPr>
          <a:lstStyle/>
          <a:p>
            <a:pPr algn="ctr"/>
            <a:r>
              <a:rPr lang="zh-CN" altLang="en-US" sz="2800" b="1" dirty="0">
                <a:solidFill>
                  <a:schemeClr val="accent2"/>
                </a:solidFill>
                <a:latin typeface="宋体" panose="02010600030101010101" pitchFamily="2" charset="-122"/>
              </a:rPr>
              <a:t>当负载额定电压等于电源</a:t>
            </a:r>
            <a:r>
              <a:rPr lang="zh-CN" altLang="en-US" sz="2800" b="1" dirty="0">
                <a:solidFill>
                  <a:srgbClr val="FF0066"/>
                </a:solidFill>
                <a:effectLst>
                  <a:outerShdw blurRad="38100" dist="38100" dir="2700000">
                    <a:srgbClr val="C0C0C0"/>
                  </a:outerShdw>
                </a:effectLst>
                <a:latin typeface="宋体" panose="02010600030101010101" pitchFamily="2" charset="-122"/>
              </a:rPr>
              <a:t>线</a:t>
            </a:r>
            <a:r>
              <a:rPr lang="zh-CN" altLang="en-US" sz="2800" b="1" dirty="0">
                <a:solidFill>
                  <a:schemeClr val="accent2"/>
                </a:solidFill>
                <a:latin typeface="宋体" panose="02010600030101010101" pitchFamily="2" charset="-122"/>
              </a:rPr>
              <a:t>电压时采用</a:t>
            </a:r>
            <a:r>
              <a:rPr lang="zh-CN" altLang="en-US" sz="2800" b="1" dirty="0">
                <a:solidFill>
                  <a:srgbClr val="FF0066"/>
                </a:solidFill>
                <a:effectLst>
                  <a:outerShdw blurRad="38100" dist="38100" dir="2700000">
                    <a:srgbClr val="C0C0C0"/>
                  </a:outerShdw>
                </a:effectLst>
                <a:latin typeface="宋体" panose="02010600030101010101" pitchFamily="2" charset="-122"/>
              </a:rPr>
              <a:t>三角形</a:t>
            </a:r>
            <a:r>
              <a:rPr lang="zh-CN" altLang="en-US" sz="2800" b="1" dirty="0">
                <a:solidFill>
                  <a:schemeClr val="accent2"/>
                </a:solidFill>
                <a:latin typeface="宋体" panose="02010600030101010101" pitchFamily="2" charset="-122"/>
              </a:rPr>
              <a:t>联接；</a:t>
            </a:r>
            <a:endParaRPr lang="zh-CN" altLang="en-US" sz="2800" b="1">
              <a:solidFill>
                <a:schemeClr val="accent2"/>
              </a:solidFill>
              <a:latin typeface="宋体" panose="02010600030101010101" pitchFamily="2" charset="-122"/>
            </a:endParaRPr>
          </a:p>
        </p:txBody>
      </p:sp>
      <p:sp>
        <p:nvSpPr>
          <p:cNvPr id="206852" name="文本框 206851"/>
          <p:cNvSpPr txBox="1"/>
          <p:nvPr/>
        </p:nvSpPr>
        <p:spPr>
          <a:xfrm>
            <a:off x="377825" y="2732088"/>
            <a:ext cx="7893050" cy="427037"/>
          </a:xfrm>
          <a:prstGeom prst="rect">
            <a:avLst/>
          </a:prstGeom>
          <a:noFill/>
          <a:ln w="28575">
            <a:noFill/>
          </a:ln>
        </p:spPr>
        <p:txBody>
          <a:bodyPr wrap="none" lIns="0" tIns="0" rIns="0" bIns="0" anchor="ctr" anchorCtr="0">
            <a:spAutoFit/>
          </a:bodyPr>
          <a:lstStyle/>
          <a:p>
            <a:pPr algn="ctr"/>
            <a:r>
              <a:rPr lang="zh-CN" altLang="en-US" sz="2800" b="1" dirty="0">
                <a:solidFill>
                  <a:schemeClr val="accent2"/>
                </a:solidFill>
                <a:latin typeface="宋体" panose="02010600030101010101" pitchFamily="2" charset="-122"/>
              </a:rPr>
              <a:t>当负载额定电压等于电源</a:t>
            </a:r>
            <a:r>
              <a:rPr lang="zh-CN" altLang="en-US" sz="2800" b="1" dirty="0">
                <a:solidFill>
                  <a:srgbClr val="FF0066"/>
                </a:solidFill>
                <a:effectLst>
                  <a:outerShdw blurRad="38100" dist="38100" dir="2700000">
                    <a:srgbClr val="C0C0C0"/>
                  </a:outerShdw>
                </a:effectLst>
                <a:latin typeface="宋体" panose="02010600030101010101" pitchFamily="2" charset="-122"/>
              </a:rPr>
              <a:t>相</a:t>
            </a:r>
            <a:r>
              <a:rPr lang="zh-CN" altLang="en-US" sz="2800" b="1" dirty="0">
                <a:solidFill>
                  <a:schemeClr val="accent2"/>
                </a:solidFill>
                <a:latin typeface="宋体" panose="02010600030101010101" pitchFamily="2" charset="-122"/>
              </a:rPr>
              <a:t>电压时采用</a:t>
            </a:r>
            <a:r>
              <a:rPr lang="zh-CN" altLang="en-US" sz="2800" b="1" dirty="0">
                <a:solidFill>
                  <a:srgbClr val="FF0066"/>
                </a:solidFill>
                <a:effectLst>
                  <a:outerShdw blurRad="38100" dist="38100" dir="2700000">
                    <a:srgbClr val="C0C0C0"/>
                  </a:outerShdw>
                </a:effectLst>
                <a:latin typeface="宋体" panose="02010600030101010101" pitchFamily="2" charset="-122"/>
              </a:rPr>
              <a:t>星形</a:t>
            </a:r>
            <a:r>
              <a:rPr lang="zh-CN" altLang="en-US" sz="2800" b="1" dirty="0">
                <a:solidFill>
                  <a:schemeClr val="accent2"/>
                </a:solidFill>
                <a:latin typeface="宋体" panose="02010600030101010101" pitchFamily="2" charset="-122"/>
              </a:rPr>
              <a:t>联接。</a:t>
            </a:r>
            <a:endParaRPr lang="zh-CN" altLang="en-US" sz="2800" b="1">
              <a:solidFill>
                <a:schemeClr val="accent2"/>
              </a:solidFill>
              <a:latin typeface="宋体" panose="02010600030101010101" pitchFamily="2" charset="-122"/>
            </a:endParaRPr>
          </a:p>
        </p:txBody>
      </p:sp>
      <p:sp>
        <p:nvSpPr>
          <p:cNvPr id="206853" name="矩形 206852"/>
          <p:cNvSpPr/>
          <p:nvPr/>
        </p:nvSpPr>
        <p:spPr>
          <a:xfrm>
            <a:off x="450850" y="788988"/>
            <a:ext cx="727075" cy="436562"/>
          </a:xfrm>
          <a:prstGeom prst="rect">
            <a:avLst/>
          </a:prstGeom>
          <a:noFill/>
          <a:ln w="9525" cap="flat" cmpd="sng">
            <a:solidFill>
              <a:srgbClr val="33CCCC"/>
            </a:solidFill>
            <a:prstDash val="solid"/>
            <a:miter/>
            <a:headEnd type="none" w="med" len="med"/>
            <a:tailEnd type="none" w="med" len="med"/>
          </a:ln>
        </p:spPr>
        <p:txBody>
          <a:bodyPr wrap="none" lIns="0" tIns="0" rIns="0" bIns="0" anchor="t" anchorCtr="0">
            <a:spAutoFit/>
          </a:bodyPr>
          <a:lstStyle/>
          <a:p>
            <a:r>
              <a:rPr lang="zh-CN" altLang="en-US" sz="2800" b="1" dirty="0">
                <a:solidFill>
                  <a:srgbClr val="006600"/>
                </a:solidFill>
                <a:effectLst>
                  <a:outerShdw blurRad="38100" dist="38100" dir="2700000">
                    <a:srgbClr val="C0C0C0"/>
                  </a:outerShdw>
                </a:effectLst>
                <a:latin typeface="宋体" panose="02010600030101010101" pitchFamily="2" charset="-122"/>
              </a:rPr>
              <a:t>注意</a:t>
            </a:r>
          </a:p>
        </p:txBody>
      </p:sp>
      <p:sp>
        <p:nvSpPr>
          <p:cNvPr id="6" name="页脚占位符 4"/>
          <p:cNvSpPr txBox="1"/>
          <p:nvPr>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6853"/>
                                        </p:tgtEl>
                                        <p:attrNameLst>
                                          <p:attrName>style.visibility</p:attrName>
                                        </p:attrNameLst>
                                      </p:cBhvr>
                                      <p:to>
                                        <p:strVal val="visible"/>
                                      </p:to>
                                    </p:set>
                                    <p:animEffect transition="in" filter="wipe(left)">
                                      <p:cBhvr>
                                        <p:cTn id="7" dur="500"/>
                                        <p:tgtEl>
                                          <p:spTgt spid="20685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iterate type="lt">
                                    <p:tmPct val="100000"/>
                                  </p:iterate>
                                  <p:childTnLst>
                                    <p:set>
                                      <p:cBhvr>
                                        <p:cTn id="11" dur="1" fill="hold">
                                          <p:stCondLst>
                                            <p:cond delay="0"/>
                                          </p:stCondLst>
                                        </p:cTn>
                                        <p:tgtEl>
                                          <p:spTgt spid="206850"/>
                                        </p:tgtEl>
                                        <p:attrNameLst>
                                          <p:attrName>style.visibility</p:attrName>
                                        </p:attrNameLst>
                                      </p:cBhvr>
                                      <p:to>
                                        <p:strVal val="visible"/>
                                      </p:to>
                                    </p:set>
                                    <p:animEffect transition="in" filter="dissolve">
                                      <p:cBhvr>
                                        <p:cTn id="12" dur="75"/>
                                        <p:tgtEl>
                                          <p:spTgt spid="206850"/>
                                        </p:tgtEl>
                                      </p:cBhvr>
                                    </p:animEffect>
                                  </p:childTnLst>
                                </p:cTn>
                              </p:par>
                            </p:childTnLst>
                          </p:cTn>
                        </p:par>
                        <p:par>
                          <p:cTn id="13" fill="hold">
                            <p:stCondLst>
                              <p:cond delay="1725"/>
                            </p:stCondLst>
                            <p:childTnLst>
                              <p:par>
                                <p:cTn id="14" presetID="9" presetClass="entr" presetSubtype="0" fill="hold" grpId="0" nodeType="afterEffect">
                                  <p:stCondLst>
                                    <p:cond delay="0"/>
                                  </p:stCondLst>
                                  <p:iterate type="lt">
                                    <p:tmPct val="100000"/>
                                  </p:iterate>
                                  <p:childTnLst>
                                    <p:set>
                                      <p:cBhvr>
                                        <p:cTn id="15" dur="1" fill="hold">
                                          <p:stCondLst>
                                            <p:cond delay="0"/>
                                          </p:stCondLst>
                                        </p:cTn>
                                        <p:tgtEl>
                                          <p:spTgt spid="206851"/>
                                        </p:tgtEl>
                                        <p:attrNameLst>
                                          <p:attrName>style.visibility</p:attrName>
                                        </p:attrNameLst>
                                      </p:cBhvr>
                                      <p:to>
                                        <p:strVal val="visible"/>
                                      </p:to>
                                    </p:set>
                                    <p:animEffect transition="in" filter="dissolve">
                                      <p:cBhvr>
                                        <p:cTn id="16" dur="75"/>
                                        <p:tgtEl>
                                          <p:spTgt spid="206851"/>
                                        </p:tgtEl>
                                      </p:cBhvr>
                                    </p:animEffect>
                                  </p:childTnLst>
                                </p:cTn>
                              </p:par>
                            </p:childTnLst>
                          </p:cTn>
                        </p:par>
                        <p:par>
                          <p:cTn id="17" fill="hold">
                            <p:stCondLst>
                              <p:cond delay="3450"/>
                            </p:stCondLst>
                            <p:childTnLst>
                              <p:par>
                                <p:cTn id="18" presetID="9" presetClass="entr" presetSubtype="0" fill="hold" grpId="0" nodeType="afterEffect">
                                  <p:stCondLst>
                                    <p:cond delay="0"/>
                                  </p:stCondLst>
                                  <p:iterate type="lt">
                                    <p:tmPct val="100000"/>
                                  </p:iterate>
                                  <p:childTnLst>
                                    <p:set>
                                      <p:cBhvr>
                                        <p:cTn id="19" dur="1" fill="hold">
                                          <p:stCondLst>
                                            <p:cond delay="0"/>
                                          </p:stCondLst>
                                        </p:cTn>
                                        <p:tgtEl>
                                          <p:spTgt spid="206852"/>
                                        </p:tgtEl>
                                        <p:attrNameLst>
                                          <p:attrName>style.visibility</p:attrName>
                                        </p:attrNameLst>
                                      </p:cBhvr>
                                      <p:to>
                                        <p:strVal val="visible"/>
                                      </p:to>
                                    </p:set>
                                    <p:animEffect transition="in" filter="dissolve">
                                      <p:cBhvr>
                                        <p:cTn id="20" dur="75"/>
                                        <p:tgtEl>
                                          <p:spTgt spid="206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p:bldP spid="206851" grpId="0"/>
      <p:bldP spid="206852" grpId="0"/>
      <p:bldP spid="20685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7874" name="对象 207873"/>
          <p:cNvGraphicFramePr/>
          <p:nvPr/>
        </p:nvGraphicFramePr>
        <p:xfrm>
          <a:off x="1447800" y="2282821"/>
          <a:ext cx="2590800" cy="485775"/>
        </p:xfrm>
        <a:graphic>
          <a:graphicData uri="http://schemas.openxmlformats.org/presentationml/2006/ole">
            <mc:AlternateContent xmlns:mc="http://schemas.openxmlformats.org/markup-compatibility/2006">
              <mc:Choice xmlns:v="urn:schemas-microsoft-com:vml" Requires="v">
                <p:oleObj spid="_x0000_s101513" r:id="rId5" imgW="2169795" imgH="405765" progId="Equation.3">
                  <p:embed/>
                </p:oleObj>
              </mc:Choice>
              <mc:Fallback>
                <p:oleObj r:id="rId5" imgW="2169795" imgH="405765" progId="Equation.3">
                  <p:embed/>
                  <p:pic>
                    <p:nvPicPr>
                      <p:cNvPr id="0" name="图片 101482"/>
                      <p:cNvPicPr/>
                      <p:nvPr/>
                    </p:nvPicPr>
                    <p:blipFill>
                      <a:blip r:embed="rId6">
                        <a:clrChange>
                          <a:clrFrom>
                            <a:srgbClr val="000000"/>
                          </a:clrFrom>
                          <a:clrTo>
                            <a:srgbClr val="FF0066"/>
                          </a:clrTo>
                        </a:clrChange>
                      </a:blip>
                      <a:stretch>
                        <a:fillRect/>
                      </a:stretch>
                    </p:blipFill>
                    <p:spPr>
                      <a:xfrm>
                        <a:off x="1447800" y="2282821"/>
                        <a:ext cx="2590800" cy="485775"/>
                      </a:xfrm>
                      <a:prstGeom prst="rect">
                        <a:avLst/>
                      </a:prstGeom>
                      <a:noFill/>
                      <a:ln w="38100">
                        <a:noFill/>
                        <a:miter/>
                      </a:ln>
                    </p:spPr>
                  </p:pic>
                </p:oleObj>
              </mc:Fallback>
            </mc:AlternateContent>
          </a:graphicData>
        </a:graphic>
      </p:graphicFrame>
      <p:sp>
        <p:nvSpPr>
          <p:cNvPr id="207875" name="矩形 207874"/>
          <p:cNvSpPr/>
          <p:nvPr/>
        </p:nvSpPr>
        <p:spPr>
          <a:xfrm>
            <a:off x="468313" y="1184271"/>
            <a:ext cx="2663825" cy="487363"/>
          </a:xfrm>
          <a:prstGeom prst="rect">
            <a:avLst/>
          </a:prstGeom>
          <a:solidFill>
            <a:srgbClr val="FFFF00"/>
          </a:solidFill>
          <a:ln w="9525">
            <a:noFill/>
          </a:ln>
        </p:spPr>
        <p:txBody>
          <a:bodyPr lIns="0" tIns="0" rIns="0" bIns="0">
            <a:spAutoFit/>
          </a:bodyPr>
          <a:lstStyle/>
          <a:p>
            <a:r>
              <a:rPr lang="zh-CN" altLang="en-US" sz="3200" b="1" dirty="0">
                <a:solidFill>
                  <a:srgbClr val="FF0066"/>
                </a:solidFill>
                <a:latin typeface="Times New Roman" panose="02020603050405020304" pitchFamily="18" charset="0"/>
              </a:rPr>
              <a:t>一、</a:t>
            </a:r>
            <a:r>
              <a:rPr lang="zh-CN" altLang="en-US" sz="3200" b="1" dirty="0">
                <a:solidFill>
                  <a:srgbClr val="FF0066"/>
                </a:solidFill>
                <a:latin typeface="楷体_GB2312" pitchFamily="49" charset="-122"/>
                <a:ea typeface="楷体_GB2312" pitchFamily="49" charset="-122"/>
              </a:rPr>
              <a:t>有功功率</a:t>
            </a:r>
          </a:p>
        </p:txBody>
      </p:sp>
      <p:sp>
        <p:nvSpPr>
          <p:cNvPr id="207876" name="文本框 207875"/>
          <p:cNvSpPr txBox="1"/>
          <p:nvPr/>
        </p:nvSpPr>
        <p:spPr>
          <a:xfrm>
            <a:off x="457200" y="1765296"/>
            <a:ext cx="6072188" cy="427038"/>
          </a:xfrm>
          <a:prstGeom prst="rect">
            <a:avLst/>
          </a:prstGeom>
          <a:noFill/>
          <a:ln w="25400">
            <a:noFill/>
          </a:ln>
        </p:spPr>
        <p:txBody>
          <a:bodyPr wrap="none" lIns="0" tIns="0" rIns="0" bIns="0" anchor="ctr" anchorCtr="0">
            <a:spAutoFit/>
          </a:bodyPr>
          <a:lstStyle/>
          <a:p>
            <a:pPr eaLnBrk="0" hangingPunct="0"/>
            <a:r>
              <a:rPr lang="zh-CN" altLang="en-US" sz="2800" b="1" dirty="0">
                <a:solidFill>
                  <a:schemeClr val="accent2"/>
                </a:solidFill>
                <a:latin typeface="Times New Roman" panose="02020603050405020304" pitchFamily="18" charset="0"/>
              </a:rPr>
              <a:t>三相总的有功功率等于各相功率之和。</a:t>
            </a:r>
            <a:endParaRPr lang="zh-CN" altLang="en-US" sz="2800" b="1">
              <a:solidFill>
                <a:schemeClr val="accent2"/>
              </a:solidFill>
              <a:latin typeface="Times New Roman" panose="02020603050405020304" pitchFamily="18" charset="0"/>
            </a:endParaRPr>
          </a:p>
        </p:txBody>
      </p:sp>
      <p:sp>
        <p:nvSpPr>
          <p:cNvPr id="207877" name="矩形 207876"/>
          <p:cNvSpPr/>
          <p:nvPr/>
        </p:nvSpPr>
        <p:spPr>
          <a:xfrm>
            <a:off x="609600" y="2773359"/>
            <a:ext cx="4643438" cy="427037"/>
          </a:xfrm>
          <a:prstGeom prst="rect">
            <a:avLst/>
          </a:prstGeom>
          <a:noFill/>
          <a:ln w="9525">
            <a:noFill/>
          </a:ln>
        </p:spPr>
        <p:txBody>
          <a:bodyPr wrap="none" lIns="0" tIns="0" rIns="0" bIns="0" anchor="t" anchorCtr="0">
            <a:spAutoFit/>
          </a:bodyPr>
          <a:lstStyle/>
          <a:p>
            <a:r>
              <a:rPr lang="zh-CN" altLang="en-US" sz="2800" b="1" dirty="0">
                <a:solidFill>
                  <a:srgbClr val="008000"/>
                </a:solidFill>
                <a:effectLst>
                  <a:outerShdw blurRad="38100" dist="38100" dir="2700000">
                    <a:srgbClr val="C0C0C0"/>
                  </a:outerShdw>
                </a:effectLst>
                <a:latin typeface="Times New Roman" panose="02020603050405020304" pitchFamily="18" charset="0"/>
              </a:rPr>
              <a:t>当负载对称时</a:t>
            </a:r>
            <a:r>
              <a:rPr lang="zh-CN" altLang="en-US" sz="2800" b="1" dirty="0">
                <a:solidFill>
                  <a:schemeClr val="accent2"/>
                </a:solidFill>
                <a:latin typeface="Times New Roman" panose="02020603050405020304" pitchFamily="18" charset="0"/>
              </a:rPr>
              <a:t>，三相总功率为</a:t>
            </a:r>
          </a:p>
        </p:txBody>
      </p:sp>
      <p:graphicFrame>
        <p:nvGraphicFramePr>
          <p:cNvPr id="207878" name="对象 207877"/>
          <p:cNvGraphicFramePr/>
          <p:nvPr/>
        </p:nvGraphicFramePr>
        <p:xfrm>
          <a:off x="1524000" y="3284534"/>
          <a:ext cx="3365500" cy="419100"/>
        </p:xfrm>
        <a:graphic>
          <a:graphicData uri="http://schemas.openxmlformats.org/presentationml/2006/ole">
            <mc:AlternateContent xmlns:mc="http://schemas.openxmlformats.org/markup-compatibility/2006">
              <mc:Choice xmlns:v="urn:schemas-microsoft-com:vml" Requires="v">
                <p:oleObj spid="_x0000_s101514" r:id="rId7" imgW="3365500" imgH="419100" progId="Equation.3">
                  <p:embed/>
                </p:oleObj>
              </mc:Choice>
              <mc:Fallback>
                <p:oleObj r:id="rId7" imgW="3365500" imgH="419100" progId="Equation.3">
                  <p:embed/>
                  <p:pic>
                    <p:nvPicPr>
                      <p:cNvPr id="0" name="图片 101483"/>
                      <p:cNvPicPr/>
                      <p:nvPr/>
                    </p:nvPicPr>
                    <p:blipFill>
                      <a:blip r:embed="rId8">
                        <a:clrChange>
                          <a:clrFrom>
                            <a:srgbClr val="000000"/>
                          </a:clrFrom>
                          <a:clrTo>
                            <a:srgbClr val="FF0066"/>
                          </a:clrTo>
                        </a:clrChange>
                      </a:blip>
                      <a:stretch>
                        <a:fillRect/>
                      </a:stretch>
                    </p:blipFill>
                    <p:spPr>
                      <a:xfrm>
                        <a:off x="1524000" y="3284534"/>
                        <a:ext cx="3365500" cy="419100"/>
                      </a:xfrm>
                      <a:prstGeom prst="rect">
                        <a:avLst/>
                      </a:prstGeom>
                      <a:noFill/>
                      <a:ln w="38100">
                        <a:noFill/>
                        <a:miter/>
                      </a:ln>
                    </p:spPr>
                  </p:pic>
                </p:oleObj>
              </mc:Fallback>
            </mc:AlternateContent>
          </a:graphicData>
        </a:graphic>
      </p:graphicFrame>
      <p:graphicFrame>
        <p:nvGraphicFramePr>
          <p:cNvPr id="207879" name="对象 207878"/>
          <p:cNvGraphicFramePr/>
          <p:nvPr/>
        </p:nvGraphicFramePr>
        <p:xfrm>
          <a:off x="4591050" y="3919534"/>
          <a:ext cx="1689100" cy="482600"/>
        </p:xfrm>
        <a:graphic>
          <a:graphicData uri="http://schemas.openxmlformats.org/presentationml/2006/ole">
            <mc:AlternateContent xmlns:mc="http://schemas.openxmlformats.org/markup-compatibility/2006">
              <mc:Choice xmlns:v="urn:schemas-microsoft-com:vml" Requires="v">
                <p:oleObj spid="_x0000_s101515" r:id="rId9" imgW="1688465" imgH="482600" progId="Equation.3">
                  <p:embed/>
                </p:oleObj>
              </mc:Choice>
              <mc:Fallback>
                <p:oleObj r:id="rId9" imgW="1688465" imgH="482600" progId="Equation.3">
                  <p:embed/>
                  <p:pic>
                    <p:nvPicPr>
                      <p:cNvPr id="0" name="图片 101484"/>
                      <p:cNvPicPr/>
                      <p:nvPr/>
                    </p:nvPicPr>
                    <p:blipFill>
                      <a:blip r:embed="rId10">
                        <a:clrChange>
                          <a:clrFrom>
                            <a:srgbClr val="000000"/>
                          </a:clrFrom>
                          <a:clrTo>
                            <a:srgbClr val="FF0066"/>
                          </a:clrTo>
                        </a:clrChange>
                      </a:blip>
                      <a:stretch>
                        <a:fillRect/>
                      </a:stretch>
                    </p:blipFill>
                    <p:spPr>
                      <a:xfrm>
                        <a:off x="4591050" y="3919534"/>
                        <a:ext cx="1689100" cy="482600"/>
                      </a:xfrm>
                      <a:prstGeom prst="rect">
                        <a:avLst/>
                      </a:prstGeom>
                      <a:noFill/>
                      <a:ln w="38100">
                        <a:noFill/>
                        <a:miter/>
                      </a:ln>
                    </p:spPr>
                  </p:pic>
                </p:oleObj>
              </mc:Fallback>
            </mc:AlternateContent>
          </a:graphicData>
        </a:graphic>
      </p:graphicFrame>
      <p:graphicFrame>
        <p:nvGraphicFramePr>
          <p:cNvPr id="207880" name="对象 207879"/>
          <p:cNvGraphicFramePr/>
          <p:nvPr/>
        </p:nvGraphicFramePr>
        <p:xfrm>
          <a:off x="6464300" y="3983034"/>
          <a:ext cx="1066800" cy="455612"/>
        </p:xfrm>
        <a:graphic>
          <a:graphicData uri="http://schemas.openxmlformats.org/presentationml/2006/ole">
            <mc:AlternateContent xmlns:mc="http://schemas.openxmlformats.org/markup-compatibility/2006">
              <mc:Choice xmlns:v="urn:schemas-microsoft-com:vml" Requires="v">
                <p:oleObj spid="_x0000_s101516" r:id="rId11" imgW="1066800" imgH="457200" progId="Equation.3">
                  <p:embed/>
                </p:oleObj>
              </mc:Choice>
              <mc:Fallback>
                <p:oleObj r:id="rId11" imgW="1066800" imgH="457200" progId="Equation.3">
                  <p:embed/>
                  <p:pic>
                    <p:nvPicPr>
                      <p:cNvPr id="0" name="图片 101485"/>
                      <p:cNvPicPr/>
                      <p:nvPr/>
                    </p:nvPicPr>
                    <p:blipFill>
                      <a:blip r:embed="rId12">
                        <a:clrChange>
                          <a:clrFrom>
                            <a:srgbClr val="000000"/>
                          </a:clrFrom>
                          <a:clrTo>
                            <a:srgbClr val="FF0066"/>
                          </a:clrTo>
                        </a:clrChange>
                      </a:blip>
                      <a:stretch>
                        <a:fillRect/>
                      </a:stretch>
                    </p:blipFill>
                    <p:spPr>
                      <a:xfrm>
                        <a:off x="6464300" y="3983034"/>
                        <a:ext cx="1066800" cy="455612"/>
                      </a:xfrm>
                      <a:prstGeom prst="rect">
                        <a:avLst/>
                      </a:prstGeom>
                      <a:noFill/>
                      <a:ln w="38100">
                        <a:noFill/>
                        <a:miter/>
                      </a:ln>
                    </p:spPr>
                  </p:pic>
                </p:oleObj>
              </mc:Fallback>
            </mc:AlternateContent>
          </a:graphicData>
        </a:graphic>
      </p:graphicFrame>
      <p:graphicFrame>
        <p:nvGraphicFramePr>
          <p:cNvPr id="207881" name="对象 207880"/>
          <p:cNvGraphicFramePr/>
          <p:nvPr/>
        </p:nvGraphicFramePr>
        <p:xfrm>
          <a:off x="4933950" y="4516434"/>
          <a:ext cx="1244600" cy="455612"/>
        </p:xfrm>
        <a:graphic>
          <a:graphicData uri="http://schemas.openxmlformats.org/presentationml/2006/ole">
            <mc:AlternateContent xmlns:mc="http://schemas.openxmlformats.org/markup-compatibility/2006">
              <mc:Choice xmlns:v="urn:schemas-microsoft-com:vml" Requires="v">
                <p:oleObj spid="_x0000_s101517" r:id="rId13" imgW="1244600" imgH="457200" progId="Equation.3">
                  <p:embed/>
                </p:oleObj>
              </mc:Choice>
              <mc:Fallback>
                <p:oleObj r:id="rId13" imgW="1244600" imgH="457200" progId="Equation.3">
                  <p:embed/>
                  <p:pic>
                    <p:nvPicPr>
                      <p:cNvPr id="0" name="图片 101486"/>
                      <p:cNvPicPr/>
                      <p:nvPr/>
                    </p:nvPicPr>
                    <p:blipFill>
                      <a:blip r:embed="rId14">
                        <a:clrChange>
                          <a:clrFrom>
                            <a:srgbClr val="000000"/>
                          </a:clrFrom>
                          <a:clrTo>
                            <a:srgbClr val="FF0066"/>
                          </a:clrTo>
                        </a:clrChange>
                      </a:blip>
                      <a:stretch>
                        <a:fillRect/>
                      </a:stretch>
                    </p:blipFill>
                    <p:spPr>
                      <a:xfrm>
                        <a:off x="4933950" y="4516434"/>
                        <a:ext cx="1244600" cy="455612"/>
                      </a:xfrm>
                      <a:prstGeom prst="rect">
                        <a:avLst/>
                      </a:prstGeom>
                      <a:noFill/>
                      <a:ln w="38100">
                        <a:noFill/>
                        <a:miter/>
                      </a:ln>
                    </p:spPr>
                  </p:pic>
                </p:oleObj>
              </mc:Fallback>
            </mc:AlternateContent>
          </a:graphicData>
        </a:graphic>
      </p:graphicFrame>
      <p:graphicFrame>
        <p:nvGraphicFramePr>
          <p:cNvPr id="207882" name="对象 207881"/>
          <p:cNvGraphicFramePr/>
          <p:nvPr/>
        </p:nvGraphicFramePr>
        <p:xfrm>
          <a:off x="6445250" y="4522784"/>
          <a:ext cx="1511300" cy="482600"/>
        </p:xfrm>
        <a:graphic>
          <a:graphicData uri="http://schemas.openxmlformats.org/presentationml/2006/ole">
            <mc:AlternateContent xmlns:mc="http://schemas.openxmlformats.org/markup-compatibility/2006">
              <mc:Choice xmlns:v="urn:schemas-microsoft-com:vml" Requires="v">
                <p:oleObj spid="_x0000_s101518" r:id="rId15" imgW="1510665" imgH="482600" progId="Equation.3">
                  <p:embed/>
                </p:oleObj>
              </mc:Choice>
              <mc:Fallback>
                <p:oleObj r:id="rId15" imgW="1510665" imgH="482600" progId="Equation.3">
                  <p:embed/>
                  <p:pic>
                    <p:nvPicPr>
                      <p:cNvPr id="0" name="图片 101487"/>
                      <p:cNvPicPr/>
                      <p:nvPr/>
                    </p:nvPicPr>
                    <p:blipFill>
                      <a:blip r:embed="rId16">
                        <a:clrChange>
                          <a:clrFrom>
                            <a:srgbClr val="000000"/>
                          </a:clrFrom>
                          <a:clrTo>
                            <a:srgbClr val="FF0066"/>
                          </a:clrTo>
                        </a:clrChange>
                      </a:blip>
                      <a:stretch>
                        <a:fillRect/>
                      </a:stretch>
                    </p:blipFill>
                    <p:spPr>
                      <a:xfrm>
                        <a:off x="6445250" y="4522784"/>
                        <a:ext cx="1511300" cy="482600"/>
                      </a:xfrm>
                      <a:prstGeom prst="rect">
                        <a:avLst/>
                      </a:prstGeom>
                      <a:noFill/>
                      <a:ln w="38100">
                        <a:noFill/>
                        <a:miter/>
                      </a:ln>
                    </p:spPr>
                  </p:pic>
                </p:oleObj>
              </mc:Fallback>
            </mc:AlternateContent>
          </a:graphicData>
        </a:graphic>
      </p:graphicFrame>
      <p:graphicFrame>
        <p:nvGraphicFramePr>
          <p:cNvPr id="207883" name="对象 207882"/>
          <p:cNvGraphicFramePr/>
          <p:nvPr/>
        </p:nvGraphicFramePr>
        <p:xfrm>
          <a:off x="595313" y="5918200"/>
          <a:ext cx="3152775" cy="574675"/>
        </p:xfrm>
        <a:graphic>
          <a:graphicData uri="http://schemas.openxmlformats.org/presentationml/2006/ole">
            <mc:AlternateContent xmlns:mc="http://schemas.openxmlformats.org/markup-compatibility/2006">
              <mc:Choice xmlns:v="urn:schemas-microsoft-com:vml" Requires="v">
                <p:oleObj spid="_x0000_s101519" r:id="rId17" imgW="2653030" imgH="482600" progId="Equation.3">
                  <p:embed/>
                </p:oleObj>
              </mc:Choice>
              <mc:Fallback>
                <p:oleObj r:id="rId17" imgW="2653030" imgH="482600" progId="Equation.3">
                  <p:embed/>
                  <p:pic>
                    <p:nvPicPr>
                      <p:cNvPr id="0" name="图片 101488"/>
                      <p:cNvPicPr/>
                      <p:nvPr/>
                    </p:nvPicPr>
                    <p:blipFill>
                      <a:blip r:embed="rId18">
                        <a:clrChange>
                          <a:clrFrom>
                            <a:srgbClr val="000000"/>
                          </a:clrFrom>
                          <a:clrTo>
                            <a:srgbClr val="CC0066"/>
                          </a:clrTo>
                        </a:clrChange>
                      </a:blip>
                      <a:stretch>
                        <a:fillRect/>
                      </a:stretch>
                    </p:blipFill>
                    <p:spPr>
                      <a:xfrm>
                        <a:off x="595313" y="5918200"/>
                        <a:ext cx="3152775" cy="574675"/>
                      </a:xfrm>
                      <a:prstGeom prst="rect">
                        <a:avLst/>
                      </a:prstGeom>
                      <a:solidFill>
                        <a:srgbClr val="DDFFFF">
                          <a:alpha val="50000"/>
                        </a:srgbClr>
                      </a:solidFill>
                      <a:ln w="38100">
                        <a:noFill/>
                        <a:miter/>
                      </a:ln>
                    </p:spPr>
                  </p:pic>
                </p:oleObj>
              </mc:Fallback>
            </mc:AlternateContent>
          </a:graphicData>
        </a:graphic>
      </p:graphicFrame>
      <p:sp>
        <p:nvSpPr>
          <p:cNvPr id="207884" name="文本框 207883"/>
          <p:cNvSpPr txBox="1"/>
          <p:nvPr/>
        </p:nvSpPr>
        <p:spPr>
          <a:xfrm>
            <a:off x="520700" y="3922709"/>
            <a:ext cx="4286250" cy="427037"/>
          </a:xfrm>
          <a:prstGeom prst="rect">
            <a:avLst/>
          </a:prstGeom>
          <a:noFill/>
          <a:ln w="25400">
            <a:noFill/>
          </a:ln>
        </p:spPr>
        <p:txBody>
          <a:bodyPr wrap="none" lIns="0" tIns="0" rIns="0" bIns="0" anchor="ctr" anchorCtr="0">
            <a:spAutoFit/>
          </a:bodyPr>
          <a:lstStyle/>
          <a:p>
            <a:pPr algn="ctr" eaLnBrk="0" hangingPunct="0"/>
            <a:r>
              <a:rPr lang="zh-CN" altLang="en-US" sz="2800" b="1" dirty="0">
                <a:solidFill>
                  <a:schemeClr val="accent2"/>
                </a:solidFill>
                <a:latin typeface="Times New Roman" panose="02020603050405020304" pitchFamily="18" charset="0"/>
              </a:rPr>
              <a:t>当对称负载是星形联接时，</a:t>
            </a:r>
            <a:endParaRPr lang="zh-CN" altLang="en-US" sz="2800" b="1">
              <a:solidFill>
                <a:schemeClr val="accent2"/>
              </a:solidFill>
              <a:latin typeface="Times New Roman" panose="02020603050405020304" pitchFamily="18" charset="0"/>
            </a:endParaRPr>
          </a:p>
        </p:txBody>
      </p:sp>
      <p:sp>
        <p:nvSpPr>
          <p:cNvPr id="207885" name="文本框 207884"/>
          <p:cNvSpPr txBox="1"/>
          <p:nvPr/>
        </p:nvSpPr>
        <p:spPr>
          <a:xfrm>
            <a:off x="484188" y="4498971"/>
            <a:ext cx="4643437" cy="427038"/>
          </a:xfrm>
          <a:prstGeom prst="rect">
            <a:avLst/>
          </a:prstGeom>
          <a:noFill/>
          <a:ln w="25400">
            <a:noFill/>
          </a:ln>
        </p:spPr>
        <p:txBody>
          <a:bodyPr wrap="none" lIns="0" tIns="0" rIns="0" bIns="0" anchor="ctr" anchorCtr="0">
            <a:spAutoFit/>
          </a:bodyPr>
          <a:lstStyle/>
          <a:p>
            <a:pPr algn="ctr" eaLnBrk="0" hangingPunct="0"/>
            <a:r>
              <a:rPr lang="zh-CN" altLang="en-US" sz="2800" b="1" dirty="0">
                <a:solidFill>
                  <a:schemeClr val="accent2"/>
                </a:solidFill>
                <a:latin typeface="Times New Roman" panose="02020603050405020304" pitchFamily="18" charset="0"/>
              </a:rPr>
              <a:t>当对称负载是三角形联接时，</a:t>
            </a:r>
            <a:endParaRPr lang="zh-CN" altLang="en-US" sz="2800" b="1">
              <a:solidFill>
                <a:schemeClr val="accent2"/>
              </a:solidFill>
              <a:latin typeface="Times New Roman" panose="02020603050405020304" pitchFamily="18" charset="0"/>
            </a:endParaRPr>
          </a:p>
        </p:txBody>
      </p:sp>
      <p:sp>
        <p:nvSpPr>
          <p:cNvPr id="207886" name="椭圆形标注 207885"/>
          <p:cNvSpPr/>
          <p:nvPr/>
        </p:nvSpPr>
        <p:spPr>
          <a:xfrm>
            <a:off x="6300788" y="1422396"/>
            <a:ext cx="2538412" cy="2209800"/>
          </a:xfrm>
          <a:prstGeom prst="wedgeEllipseCallout">
            <a:avLst>
              <a:gd name="adj1" fmla="val -106037"/>
              <a:gd name="adj2" fmla="val 45833"/>
            </a:avLst>
          </a:prstGeom>
          <a:noFill/>
          <a:ln w="9525" cap="flat" cmpd="sng">
            <a:solidFill>
              <a:srgbClr val="FFCC99"/>
            </a:solidFill>
            <a:prstDash val="solid"/>
            <a:miter/>
            <a:headEnd type="none" w="med" len="med"/>
            <a:tailEnd type="none" w="med" len="med"/>
          </a:ln>
        </p:spPr>
        <p:txBody>
          <a:bodyPr lIns="0" tIns="0" rIns="0" bIns="0"/>
          <a:lstStyle/>
          <a:p>
            <a:pPr algn="ctr"/>
            <a:r>
              <a:rPr lang="zh-CN" altLang="en-US" sz="2800" b="1" i="1" dirty="0">
                <a:solidFill>
                  <a:srgbClr val="FF0066"/>
                </a:solidFill>
                <a:latin typeface="Times New Roman" panose="02020603050405020304" pitchFamily="18" charset="0"/>
                <a:sym typeface="Symbol" panose="05050102010706020507" pitchFamily="18" charset="2"/>
              </a:rPr>
              <a:t></a:t>
            </a:r>
            <a:r>
              <a:rPr lang="zh-CN" altLang="en-US" sz="2800" b="1" dirty="0">
                <a:solidFill>
                  <a:srgbClr val="006600"/>
                </a:solidFill>
                <a:latin typeface="Times New Roman" panose="02020603050405020304" pitchFamily="18" charset="0"/>
                <a:sym typeface="Symbol" panose="05050102010706020507" pitchFamily="18" charset="2"/>
              </a:rPr>
              <a:t>是</a:t>
            </a:r>
            <a:r>
              <a:rPr lang="zh-CN" altLang="en-US" sz="2800" b="1" dirty="0">
                <a:solidFill>
                  <a:srgbClr val="006600"/>
                </a:solidFill>
                <a:latin typeface="Times New Roman" panose="02020603050405020304" pitchFamily="18" charset="0"/>
              </a:rPr>
              <a:t>相电压与相电流的相位差角</a:t>
            </a:r>
            <a:endParaRPr lang="zh-CN" altLang="en-US" sz="2800" b="1">
              <a:solidFill>
                <a:srgbClr val="006600"/>
              </a:solidFill>
              <a:latin typeface="Times New Roman" panose="02020603050405020304" pitchFamily="18" charset="0"/>
            </a:endParaRPr>
          </a:p>
        </p:txBody>
      </p:sp>
      <p:sp>
        <p:nvSpPr>
          <p:cNvPr id="207887" name="矩形 207886"/>
          <p:cNvSpPr/>
          <p:nvPr/>
        </p:nvSpPr>
        <p:spPr>
          <a:xfrm>
            <a:off x="609600" y="5062534"/>
            <a:ext cx="3581400" cy="854075"/>
          </a:xfrm>
          <a:prstGeom prst="rect">
            <a:avLst/>
          </a:prstGeom>
          <a:solidFill>
            <a:srgbClr val="DDFFFF">
              <a:alpha val="50000"/>
            </a:srgbClr>
          </a:solidFill>
          <a:ln w="9525">
            <a:noFill/>
          </a:ln>
        </p:spPr>
        <p:txBody>
          <a:bodyPr lIns="0" tIns="0" rIns="0" bIns="0">
            <a:spAutoFit/>
          </a:bodyPr>
          <a:lstStyle/>
          <a:p>
            <a:r>
              <a:rPr lang="zh-CN" altLang="en-US" sz="2800" b="1" dirty="0">
                <a:solidFill>
                  <a:srgbClr val="CC0066"/>
                </a:solidFill>
                <a:latin typeface="Times New Roman" panose="02020603050405020304" pitchFamily="18" charset="0"/>
              </a:rPr>
              <a:t>对称不论负载是何种联接方式总功率为：</a:t>
            </a:r>
          </a:p>
        </p:txBody>
      </p:sp>
      <p:sp>
        <p:nvSpPr>
          <p:cNvPr id="207888" name="椭圆形标注 207887"/>
          <p:cNvSpPr/>
          <p:nvPr/>
        </p:nvSpPr>
        <p:spPr>
          <a:xfrm>
            <a:off x="4648200" y="5384796"/>
            <a:ext cx="3886200" cy="1143000"/>
          </a:xfrm>
          <a:prstGeom prst="wedgeEllipseCallout">
            <a:avLst>
              <a:gd name="adj1" fmla="val -74917"/>
              <a:gd name="adj2" fmla="val 23056"/>
            </a:avLst>
          </a:prstGeom>
          <a:noFill/>
          <a:ln w="9525" cap="flat" cmpd="sng">
            <a:solidFill>
              <a:srgbClr val="FFCC99"/>
            </a:solidFill>
            <a:prstDash val="solid"/>
            <a:miter/>
            <a:headEnd type="none" w="med" len="med"/>
            <a:tailEnd type="none" w="med" len="med"/>
          </a:ln>
        </p:spPr>
        <p:txBody>
          <a:bodyPr lIns="0" tIns="0" rIns="0" bIns="0"/>
          <a:lstStyle/>
          <a:p>
            <a:pPr algn="ctr"/>
            <a:r>
              <a:rPr lang="zh-CN" altLang="en-US" sz="2800" b="1" i="1" dirty="0">
                <a:solidFill>
                  <a:srgbClr val="FF0066"/>
                </a:solidFill>
                <a:latin typeface="Times New Roman" panose="02020603050405020304" pitchFamily="18" charset="0"/>
                <a:sym typeface="Symbol" panose="05050102010706020507" pitchFamily="18" charset="2"/>
              </a:rPr>
              <a:t></a:t>
            </a:r>
            <a:r>
              <a:rPr lang="zh-CN" altLang="en-US" sz="2800" b="1" dirty="0">
                <a:solidFill>
                  <a:srgbClr val="006600"/>
                </a:solidFill>
                <a:latin typeface="Times New Roman" panose="02020603050405020304" pitchFamily="18" charset="0"/>
                <a:sym typeface="Symbol" panose="05050102010706020507" pitchFamily="18" charset="2"/>
              </a:rPr>
              <a:t>是</a:t>
            </a:r>
            <a:r>
              <a:rPr lang="zh-CN" altLang="en-US" sz="2800" b="1" dirty="0">
                <a:solidFill>
                  <a:srgbClr val="006600"/>
                </a:solidFill>
                <a:latin typeface="Times New Roman" panose="02020603050405020304" pitchFamily="18" charset="0"/>
              </a:rPr>
              <a:t>相电压与相电流的相位差角</a:t>
            </a:r>
            <a:endParaRPr lang="zh-CN" altLang="en-US" sz="2800" b="1">
              <a:solidFill>
                <a:srgbClr val="006600"/>
              </a:solidFill>
              <a:latin typeface="Times New Roman" panose="02020603050405020304" pitchFamily="18" charset="0"/>
            </a:endParaRPr>
          </a:p>
        </p:txBody>
      </p:sp>
      <p:sp>
        <p:nvSpPr>
          <p:cNvPr id="207889" name="矩形 207888"/>
          <p:cNvSpPr/>
          <p:nvPr/>
        </p:nvSpPr>
        <p:spPr>
          <a:xfrm>
            <a:off x="468313" y="491897"/>
            <a:ext cx="4464050" cy="549275"/>
          </a:xfrm>
          <a:prstGeom prst="rect">
            <a:avLst/>
          </a:prstGeom>
          <a:noFill/>
          <a:ln w="9525">
            <a:noFill/>
          </a:ln>
        </p:spPr>
        <p:txBody>
          <a:bodyPr lIns="0" tIns="0" rIns="0" bIns="0">
            <a:spAutoFit/>
          </a:bodyPr>
          <a:lstStyle/>
          <a:p>
            <a:r>
              <a:rPr lang="en-US" altLang="zh-CN" sz="3600" dirty="0" smtClean="0">
                <a:solidFill>
                  <a:schemeClr val="bg1"/>
                </a:solidFill>
                <a:effectLst>
                  <a:outerShdw blurRad="38100" dist="38100" dir="2700000">
                    <a:srgbClr val="C0C0C0"/>
                  </a:outerShdw>
                </a:effectLst>
                <a:latin typeface="Times New Roman" panose="02020603050405020304" pitchFamily="18" charset="0"/>
              </a:rPr>
              <a:t>3.3  </a:t>
            </a:r>
            <a:r>
              <a:rPr lang="zh-CN" altLang="en-US" sz="36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三相电路的功率</a:t>
            </a:r>
          </a:p>
        </p:txBody>
      </p:sp>
      <p:sp>
        <p:nvSpPr>
          <p:cNvPr id="18"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7876">
                                            <p:txEl>
                                              <p:pRg st="0" end="0"/>
                                            </p:txEl>
                                          </p:spTgt>
                                        </p:tgtEl>
                                        <p:attrNameLst>
                                          <p:attrName>style.visibility</p:attrName>
                                        </p:attrNameLst>
                                      </p:cBhvr>
                                      <p:to>
                                        <p:strVal val="visible"/>
                                      </p:to>
                                    </p:set>
                                    <p:animEffect transition="in" filter="wipe(left)">
                                      <p:cBhvr>
                                        <p:cTn id="7" dur="500"/>
                                        <p:tgtEl>
                                          <p:spTgt spid="2078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07874"/>
                                        </p:tgtEl>
                                        <p:attrNameLst>
                                          <p:attrName>style.visibility</p:attrName>
                                        </p:attrNameLst>
                                      </p:cBhvr>
                                      <p:to>
                                        <p:strVal val="visible"/>
                                      </p:to>
                                    </p:set>
                                    <p:animEffect transition="in" filter="box(out)">
                                      <p:cBhvr>
                                        <p:cTn id="12" dur="500"/>
                                        <p:tgtEl>
                                          <p:spTgt spid="207874"/>
                                        </p:tgtEl>
                                      </p:cBhvr>
                                    </p:animEffect>
                                  </p:childTnLst>
                                  <p:subTnLst>
                                    <p:audio>
                                      <p:cMediaNode>
                                        <p:cTn display="0" masterRel="sameClick">
                                          <p:stCondLst>
                                            <p:cond evt="begin" delay="0">
                                              <p:tn val="10"/>
                                            </p:cond>
                                          </p:stCondLst>
                                          <p:endCondLst>
                                            <p:cond evt="onStopAudio" delay="0">
                                              <p:tgtEl>
                                                <p:sldTgt/>
                                              </p:tgtEl>
                                            </p:cond>
                                          </p:endCondLst>
                                        </p:cTn>
                                        <p:tgtEl>
                                          <p:sndTgt r:embed="rId4"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7877">
                                            <p:txEl>
                                              <p:pRg st="0" end="0"/>
                                            </p:txEl>
                                          </p:spTgt>
                                        </p:tgtEl>
                                        <p:attrNameLst>
                                          <p:attrName>style.visibility</p:attrName>
                                        </p:attrNameLst>
                                      </p:cBhvr>
                                      <p:to>
                                        <p:strVal val="visible"/>
                                      </p:to>
                                    </p:set>
                                    <p:animEffect transition="in" filter="wipe(left)">
                                      <p:cBhvr>
                                        <p:cTn id="17" dur="500"/>
                                        <p:tgtEl>
                                          <p:spTgt spid="20787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7878"/>
                                        </p:tgtEl>
                                        <p:attrNameLst>
                                          <p:attrName>style.visibility</p:attrName>
                                        </p:attrNameLst>
                                      </p:cBhvr>
                                      <p:to>
                                        <p:strVal val="visible"/>
                                      </p:to>
                                    </p:set>
                                    <p:animEffect transition="in" filter="wipe(left)">
                                      <p:cBhvr>
                                        <p:cTn id="22" dur="500"/>
                                        <p:tgtEl>
                                          <p:spTgt spid="20787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7886"/>
                                        </p:tgtEl>
                                        <p:attrNameLst>
                                          <p:attrName>style.visibility</p:attrName>
                                        </p:attrNameLst>
                                      </p:cBhvr>
                                      <p:to>
                                        <p:strVal val="visible"/>
                                      </p:to>
                                    </p:set>
                                    <p:animEffect transition="in" filter="wipe(left)">
                                      <p:cBhvr>
                                        <p:cTn id="27" dur="500"/>
                                        <p:tgtEl>
                                          <p:spTgt spid="20788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7884"/>
                                        </p:tgtEl>
                                        <p:attrNameLst>
                                          <p:attrName>style.visibility</p:attrName>
                                        </p:attrNameLst>
                                      </p:cBhvr>
                                      <p:to>
                                        <p:strVal val="visible"/>
                                      </p:to>
                                    </p:set>
                                    <p:animEffect transition="in" filter="wipe(left)">
                                      <p:cBhvr>
                                        <p:cTn id="32" dur="500"/>
                                        <p:tgtEl>
                                          <p:spTgt spid="20788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07879"/>
                                        </p:tgtEl>
                                        <p:attrNameLst>
                                          <p:attrName>style.visibility</p:attrName>
                                        </p:attrNameLst>
                                      </p:cBhvr>
                                      <p:to>
                                        <p:strVal val="visible"/>
                                      </p:to>
                                    </p:set>
                                    <p:animEffect transition="in" filter="wipe(left)">
                                      <p:cBhvr>
                                        <p:cTn id="37" dur="500"/>
                                        <p:tgtEl>
                                          <p:spTgt spid="20787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07880"/>
                                        </p:tgtEl>
                                        <p:attrNameLst>
                                          <p:attrName>style.visibility</p:attrName>
                                        </p:attrNameLst>
                                      </p:cBhvr>
                                      <p:to>
                                        <p:strVal val="visible"/>
                                      </p:to>
                                    </p:set>
                                    <p:animEffect transition="in" filter="wipe(left)">
                                      <p:cBhvr>
                                        <p:cTn id="42" dur="500"/>
                                        <p:tgtEl>
                                          <p:spTgt spid="20788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7885"/>
                                        </p:tgtEl>
                                        <p:attrNameLst>
                                          <p:attrName>style.visibility</p:attrName>
                                        </p:attrNameLst>
                                      </p:cBhvr>
                                      <p:to>
                                        <p:strVal val="visible"/>
                                      </p:to>
                                    </p:set>
                                    <p:animEffect transition="in" filter="wipe(left)">
                                      <p:cBhvr>
                                        <p:cTn id="47" dur="500"/>
                                        <p:tgtEl>
                                          <p:spTgt spid="20788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07881"/>
                                        </p:tgtEl>
                                        <p:attrNameLst>
                                          <p:attrName>style.visibility</p:attrName>
                                        </p:attrNameLst>
                                      </p:cBhvr>
                                      <p:to>
                                        <p:strVal val="visible"/>
                                      </p:to>
                                    </p:set>
                                    <p:animEffect transition="in" filter="wipe(left)">
                                      <p:cBhvr>
                                        <p:cTn id="52" dur="500"/>
                                        <p:tgtEl>
                                          <p:spTgt spid="20788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07882"/>
                                        </p:tgtEl>
                                        <p:attrNameLst>
                                          <p:attrName>style.visibility</p:attrName>
                                        </p:attrNameLst>
                                      </p:cBhvr>
                                      <p:to>
                                        <p:strVal val="visible"/>
                                      </p:to>
                                    </p:set>
                                    <p:animEffect transition="in" filter="wipe(left)">
                                      <p:cBhvr>
                                        <p:cTn id="57" dur="500"/>
                                        <p:tgtEl>
                                          <p:spTgt spid="20788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7887">
                                            <p:txEl>
                                              <p:pRg st="0" end="0"/>
                                            </p:txEl>
                                          </p:spTgt>
                                        </p:tgtEl>
                                        <p:attrNameLst>
                                          <p:attrName>style.visibility</p:attrName>
                                        </p:attrNameLst>
                                      </p:cBhvr>
                                      <p:to>
                                        <p:strVal val="visible"/>
                                      </p:to>
                                    </p:set>
                                    <p:animEffect transition="in" filter="wipe(left)">
                                      <p:cBhvr>
                                        <p:cTn id="62" dur="500"/>
                                        <p:tgtEl>
                                          <p:spTgt spid="207887">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07883"/>
                                        </p:tgtEl>
                                        <p:attrNameLst>
                                          <p:attrName>style.visibility</p:attrName>
                                        </p:attrNameLst>
                                      </p:cBhvr>
                                      <p:to>
                                        <p:strVal val="visible"/>
                                      </p:to>
                                    </p:set>
                                    <p:animEffect transition="in" filter="wipe(left)">
                                      <p:cBhvr>
                                        <p:cTn id="67" dur="500"/>
                                        <p:tgtEl>
                                          <p:spTgt spid="20788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07888"/>
                                        </p:tgtEl>
                                        <p:attrNameLst>
                                          <p:attrName>style.visibility</p:attrName>
                                        </p:attrNameLst>
                                      </p:cBhvr>
                                      <p:to>
                                        <p:strVal val="visible"/>
                                      </p:to>
                                    </p:set>
                                    <p:animEffect transition="in" filter="wipe(left)">
                                      <p:cBhvr>
                                        <p:cTn id="72" dur="500"/>
                                        <p:tgtEl>
                                          <p:spTgt spid="2078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6" grpId="0" build="p"/>
      <p:bldP spid="207877" grpId="0" build="p"/>
      <p:bldP spid="207884" grpId="0"/>
      <p:bldP spid="207885" grpId="0"/>
      <p:bldP spid="207886" grpId="0" animBg="1"/>
      <p:bldP spid="207887" grpId="0" build="p"/>
      <p:bldP spid="20788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78970" y="1338580"/>
            <a:ext cx="8207829" cy="4104798"/>
          </a:xfrm>
        </p:spPr>
        <p:txBody>
          <a:bodyPr/>
          <a:lstStyle/>
          <a:p>
            <a:pPr marL="0" indent="0">
              <a:buNone/>
            </a:pPr>
            <a:r>
              <a:rPr lang="en-US" altLang="zh-CN" sz="3600" dirty="0">
                <a:solidFill>
                  <a:srgbClr val="FF0000"/>
                </a:solidFill>
                <a:latin typeface="楷体" panose="02010609060101010101" charset="-122"/>
                <a:ea typeface="楷体" panose="02010609060101010101" charset="-122"/>
                <a:cs typeface="楷体" panose="02010609060101010101" charset="-122"/>
              </a:rPr>
              <a:t>          </a:t>
            </a:r>
          </a:p>
          <a:p>
            <a:pPr marL="0" indent="0">
              <a:buNone/>
            </a:pPr>
            <a:r>
              <a:rPr kumimoji="1" lang="zh-CN" altLang="en-US" sz="3600" kern="1200" dirty="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rPr>
              <a:t>            三相交流电路</a:t>
            </a:r>
            <a:r>
              <a:rPr kumimoji="1" lang="zh-CN" altLang="en-US" sz="3600" kern="120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rPr>
              <a:t>的</a:t>
            </a:r>
            <a:r>
              <a:rPr kumimoji="1" lang="zh-CN" altLang="en-US" sz="3600" kern="1200" noProof="0" dirty="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rPr>
              <a:t>概念:</a:t>
            </a:r>
            <a:endParaRPr lang="en-US" altLang="zh-CN" sz="3600" dirty="0">
              <a:solidFill>
                <a:srgbClr val="FF0000"/>
              </a:solidFill>
              <a:latin typeface="楷体" panose="02010609060101010101" charset="-122"/>
              <a:ea typeface="楷体" panose="02010609060101010101" charset="-122"/>
              <a:cs typeface="楷体" panose="02010609060101010101" charset="-122"/>
            </a:endParaRPr>
          </a:p>
        </p:txBody>
      </p:sp>
      <p:sp>
        <p:nvSpPr>
          <p:cNvPr id="4099" name="Rectangle 2"/>
          <p:cNvSpPr>
            <a:spLocks noGrp="1"/>
          </p:cNvSpPr>
          <p:nvPr>
            <p:ph type="title"/>
            <p:custDataLst>
              <p:tags r:id="rId1"/>
            </p:custDataLst>
          </p:nvPr>
        </p:nvSpPr>
        <p:spPr>
          <a:xfrm>
            <a:off x="773012" y="354648"/>
            <a:ext cx="7772400" cy="792162"/>
          </a:xfrm>
        </p:spPr>
        <p:txBody>
          <a:bodyPr vert="horz" wrap="square" lIns="91440" tIns="45720" rIns="91440" bIns="45720" anchor="ctr" anchorCtr="0"/>
          <a:lstStyle/>
          <a:p>
            <a:pPr eaLnBrk="1" hangingPunct="1"/>
            <a:r>
              <a:rPr lang="zh-CN" altLang="en-US" sz="3600" dirty="0" smtClean="0">
                <a:latin typeface="Times New Roman" panose="02020603050405020304" pitchFamily="18" charset="0"/>
                <a:ea typeface="黑体" panose="02010609060101010101" pitchFamily="2" charset="-122"/>
                <a:cs typeface="Times New Roman" panose="02020603050405020304" pitchFamily="18" charset="0"/>
              </a:rPr>
              <a:t>第</a:t>
            </a:r>
            <a:r>
              <a:rPr lang="en-US" altLang="zh-CN" sz="3600" dirty="0" smtClean="0">
                <a:latin typeface="Times New Roman" panose="02020603050405020304" pitchFamily="18" charset="0"/>
                <a:ea typeface="黑体" panose="02010609060101010101" pitchFamily="2" charset="-122"/>
                <a:cs typeface="Times New Roman" panose="02020603050405020304" pitchFamily="18" charset="0"/>
              </a:rPr>
              <a:t>3</a:t>
            </a:r>
            <a:r>
              <a:rPr lang="zh-CN" altLang="en-US" sz="3600" dirty="0" smtClean="0">
                <a:latin typeface="Times New Roman" panose="02020603050405020304" pitchFamily="18" charset="0"/>
                <a:ea typeface="黑体" panose="02010609060101010101" pitchFamily="2" charset="-122"/>
                <a:cs typeface="Times New Roman" panose="02020603050405020304" pitchFamily="18" charset="0"/>
              </a:rPr>
              <a:t>章 主要内容</a:t>
            </a:r>
            <a:endParaRPr lang="zh-CN" altLang="en-US" sz="3600" dirty="0">
              <a:solidFill>
                <a:schemeClr val="bg1"/>
              </a:solidFill>
              <a:latin typeface="Times New Roman" panose="02020603050405020304" pitchFamily="18" charset="0"/>
              <a:ea typeface="黑体" panose="02010609060101010101" pitchFamily="2" charset="-122"/>
              <a:cs typeface="Times New Roman" panose="02020603050405020304" pitchFamily="18" charset="0"/>
            </a:endParaRPr>
          </a:p>
        </p:txBody>
      </p:sp>
      <p:sp>
        <p:nvSpPr>
          <p:cNvPr id="17411" name="AutoShape 3">
            <a:hlinkClick r:id="rId7" action="ppaction://hlinksldjump"/>
          </p:cNvPr>
          <p:cNvSpPr>
            <a:spLocks noChangeArrowheads="1"/>
          </p:cNvSpPr>
          <p:nvPr>
            <p:custDataLst>
              <p:tags r:id="rId2"/>
            </p:custDataLst>
          </p:nvPr>
        </p:nvSpPr>
        <p:spPr bwMode="auto">
          <a:xfrm>
            <a:off x="1793875" y="2894013"/>
            <a:ext cx="5772150" cy="715089"/>
          </a:xfrm>
          <a:prstGeom prst="roundRect">
            <a:avLst>
              <a:gd name="adj" fmla="val 16667"/>
            </a:avLst>
          </a:prstGeom>
          <a:noFill/>
          <a:ln w="9525">
            <a:noFill/>
            <a:round/>
          </a:ln>
          <a:effectLst/>
        </p:spPr>
        <p:txBody>
          <a:bodyPr>
            <a:spAutoFit/>
          </a:bodyPr>
          <a:lstStyle/>
          <a:p>
            <a:pPr lvl="0">
              <a:defRPr/>
            </a:pPr>
            <a:r>
              <a:rPr kumimoji="1" lang="en-US" altLang="zh-CN"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3.1  </a:t>
            </a:r>
            <a:r>
              <a:rPr kumimoji="1" lang="zh-CN" altLang="en-US" sz="3600" dirty="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rPr>
              <a:t>三相电源</a:t>
            </a:r>
            <a:endParaRPr kumimoji="1" lang="zh-CN" altLang="en-US" sz="3600" b="1" i="0" u="none" strike="noStrike" kern="1200" cap="none" spc="0" normalizeH="0" baseline="0" noProof="0" dirty="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17414" name="AutoShape 6">
            <a:hlinkClick r:id="rId7" action="ppaction://hlinksldjump"/>
          </p:cNvPr>
          <p:cNvSpPr>
            <a:spLocks noChangeArrowheads="1"/>
          </p:cNvSpPr>
          <p:nvPr>
            <p:custDataLst>
              <p:tags r:id="rId3"/>
            </p:custDataLst>
          </p:nvPr>
        </p:nvSpPr>
        <p:spPr bwMode="auto">
          <a:xfrm>
            <a:off x="1763713" y="3860800"/>
            <a:ext cx="4240213" cy="715089"/>
          </a:xfrm>
          <a:prstGeom prst="roundRect">
            <a:avLst>
              <a:gd name="adj" fmla="val 16667"/>
            </a:avLst>
          </a:prstGeom>
          <a:noFill/>
          <a:ln w="9525">
            <a:noFill/>
            <a:round/>
          </a:ln>
          <a:effectLst/>
        </p:spPr>
        <p:txBody>
          <a:bodyPr>
            <a:spAutoFit/>
          </a:bodyPr>
          <a:lstStyle/>
          <a:p>
            <a:pPr lvl="0">
              <a:defRPr/>
            </a:pPr>
            <a:r>
              <a:rPr kumimoji="1" lang="en-US" altLang="zh-CN"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3.2  </a:t>
            </a:r>
            <a:r>
              <a:rPr kumimoji="1" lang="zh-CN" altLang="en-US" sz="3200" dirty="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rPr>
              <a:t>三相</a:t>
            </a:r>
            <a:r>
              <a:rPr kumimoji="1" lang="zh-CN" altLang="en-US" sz="3200" dirty="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rPr>
              <a:t>负载</a:t>
            </a:r>
            <a:endParaRPr kumimoji="1" lang="zh-CN" altLang="en-US" sz="3600" b="1" i="0" u="none" strike="noStrike" kern="1200" cap="none" spc="0" normalizeH="0" baseline="0" noProof="0" dirty="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
        <p:nvSpPr>
          <p:cNvPr id="7" name="AutoShape 6">
            <a:hlinkClick r:id="rId7" action="ppaction://hlinksldjump"/>
          </p:cNvPr>
          <p:cNvSpPr>
            <a:spLocks noChangeArrowheads="1"/>
          </p:cNvSpPr>
          <p:nvPr>
            <p:custDataLst>
              <p:tags r:id="rId5"/>
            </p:custDataLst>
          </p:nvPr>
        </p:nvSpPr>
        <p:spPr bwMode="auto">
          <a:xfrm>
            <a:off x="1741940" y="4728289"/>
            <a:ext cx="5268460" cy="715089"/>
          </a:xfrm>
          <a:prstGeom prst="roundRect">
            <a:avLst>
              <a:gd name="adj" fmla="val 16667"/>
            </a:avLst>
          </a:prstGeom>
          <a:noFill/>
          <a:ln w="9525">
            <a:noFill/>
            <a:round/>
          </a:ln>
          <a:effectLst/>
        </p:spPr>
        <p:txBody>
          <a:bodyPr wrap="square">
            <a:spAutoFit/>
          </a:bodyPr>
          <a:lstStyle/>
          <a:p>
            <a:pPr lvl="0">
              <a:defRPr/>
            </a:pPr>
            <a:r>
              <a:rPr kumimoji="1" lang="en-US" altLang="zh-CN" sz="36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3.3  </a:t>
            </a:r>
            <a:r>
              <a:rPr kumimoji="1" lang="zh-CN" altLang="en-US" sz="3200" dirty="0" smtClean="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rPr>
              <a:t>三相</a:t>
            </a:r>
            <a:r>
              <a:rPr kumimoji="1" lang="zh-CN" altLang="en-US" sz="3200" dirty="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rPr>
              <a:t>电路的功率</a:t>
            </a:r>
            <a:endParaRPr kumimoji="1" lang="zh-CN" altLang="en-US" sz="3600" b="1" i="0" u="none" strike="noStrike" kern="1200" cap="none" spc="0" normalizeH="0" baseline="0" noProof="0" dirty="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wipe(left)">
                                      <p:cBhvr>
                                        <p:cTn id="7" dur="500"/>
                                        <p:tgtEl>
                                          <p:spTgt spid="174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414"/>
                                        </p:tgtEl>
                                        <p:attrNameLst>
                                          <p:attrName>style.visibility</p:attrName>
                                        </p:attrNameLst>
                                      </p:cBhvr>
                                      <p:to>
                                        <p:strVal val="visible"/>
                                      </p:to>
                                    </p:set>
                                    <p:animEffect transition="in" filter="wipe(left)">
                                      <p:cBhvr>
                                        <p:cTn id="11" dur="500"/>
                                        <p:tgtEl>
                                          <p:spTgt spid="174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p:bldP spid="17414" grpId="0" bldLvl="0" animBg="1"/>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8898" name="矩形 208897"/>
          <p:cNvSpPr/>
          <p:nvPr/>
        </p:nvSpPr>
        <p:spPr>
          <a:xfrm>
            <a:off x="468313" y="533400"/>
            <a:ext cx="2751137" cy="487363"/>
          </a:xfrm>
          <a:prstGeom prst="rect">
            <a:avLst/>
          </a:prstGeom>
          <a:solidFill>
            <a:srgbClr val="FFFF00"/>
          </a:solidFill>
          <a:ln w="9525">
            <a:noFill/>
          </a:ln>
        </p:spPr>
        <p:txBody>
          <a:bodyPr lIns="0" tIns="0" rIns="0" bIns="0">
            <a:spAutoFit/>
          </a:bodyPr>
          <a:lstStyle/>
          <a:p>
            <a:r>
              <a:rPr lang="zh-CN" altLang="en-US" sz="3200" b="1" dirty="0">
                <a:solidFill>
                  <a:srgbClr val="FF0066"/>
                </a:solidFill>
                <a:effectLst>
                  <a:outerShdw blurRad="38100" dist="38100" dir="2700000">
                    <a:srgbClr val="000000"/>
                  </a:outerShdw>
                </a:effectLst>
                <a:latin typeface="Times New Roman" panose="02020603050405020304" pitchFamily="18" charset="0"/>
              </a:rPr>
              <a:t>二、</a:t>
            </a:r>
            <a:r>
              <a:rPr lang="zh-CN" altLang="en-US" sz="3200" b="1" dirty="0">
                <a:solidFill>
                  <a:srgbClr val="FF0066"/>
                </a:solidFill>
                <a:effectLst>
                  <a:outerShdw blurRad="38100" dist="38100" dir="2700000">
                    <a:srgbClr val="000000"/>
                  </a:outerShdw>
                </a:effectLst>
                <a:latin typeface="楷体_GB2312" pitchFamily="49" charset="-122"/>
                <a:ea typeface="楷体_GB2312" pitchFamily="49" charset="-122"/>
              </a:rPr>
              <a:t>无功功率</a:t>
            </a:r>
          </a:p>
        </p:txBody>
      </p:sp>
      <p:graphicFrame>
        <p:nvGraphicFramePr>
          <p:cNvPr id="208899" name="对象 208898"/>
          <p:cNvGraphicFramePr/>
          <p:nvPr/>
        </p:nvGraphicFramePr>
        <p:xfrm>
          <a:off x="914400" y="1600200"/>
          <a:ext cx="2590800" cy="457200"/>
        </p:xfrm>
        <a:graphic>
          <a:graphicData uri="http://schemas.openxmlformats.org/presentationml/2006/ole">
            <mc:AlternateContent xmlns:mc="http://schemas.openxmlformats.org/markup-compatibility/2006">
              <mc:Choice xmlns:v="urn:schemas-microsoft-com:vml" Requires="v">
                <p:oleObj spid="_x0000_s109667" r:id="rId5" imgW="2296795" imgH="405765" progId="Equation.3">
                  <p:embed/>
                </p:oleObj>
              </mc:Choice>
              <mc:Fallback>
                <p:oleObj r:id="rId5" imgW="2296795" imgH="405765" progId="Equation.3">
                  <p:embed/>
                  <p:pic>
                    <p:nvPicPr>
                      <p:cNvPr id="0" name="图片 109644"/>
                      <p:cNvPicPr/>
                      <p:nvPr/>
                    </p:nvPicPr>
                    <p:blipFill>
                      <a:blip r:embed="rId6">
                        <a:clrChange>
                          <a:clrFrom>
                            <a:srgbClr val="000000"/>
                          </a:clrFrom>
                          <a:clrTo>
                            <a:srgbClr val="000000"/>
                          </a:clrTo>
                        </a:clrChange>
                      </a:blip>
                      <a:stretch>
                        <a:fillRect/>
                      </a:stretch>
                    </p:blipFill>
                    <p:spPr>
                      <a:xfrm>
                        <a:off x="914400" y="1600200"/>
                        <a:ext cx="2590800" cy="457200"/>
                      </a:xfrm>
                      <a:prstGeom prst="rect">
                        <a:avLst/>
                      </a:prstGeom>
                      <a:noFill/>
                      <a:ln w="38100">
                        <a:noFill/>
                        <a:miter/>
                      </a:ln>
                    </p:spPr>
                  </p:pic>
                </p:oleObj>
              </mc:Fallback>
            </mc:AlternateContent>
          </a:graphicData>
        </a:graphic>
      </p:graphicFrame>
      <p:sp>
        <p:nvSpPr>
          <p:cNvPr id="208900" name="文本框 208899"/>
          <p:cNvSpPr txBox="1"/>
          <p:nvPr/>
        </p:nvSpPr>
        <p:spPr>
          <a:xfrm>
            <a:off x="457200" y="1112838"/>
            <a:ext cx="6124575" cy="427037"/>
          </a:xfrm>
          <a:prstGeom prst="rect">
            <a:avLst/>
          </a:prstGeom>
          <a:noFill/>
          <a:ln w="25400">
            <a:noFill/>
          </a:ln>
        </p:spPr>
        <p:txBody>
          <a:bodyPr wrap="none" lIns="0" tIns="0" rIns="0" bIns="0" anchor="ctr" anchorCtr="0">
            <a:spAutoFit/>
          </a:bodyPr>
          <a:lstStyle/>
          <a:p>
            <a:pPr eaLnBrk="0" hangingPunct="0"/>
            <a:r>
              <a:rPr lang="zh-CN" altLang="en-US" sz="2800" b="1" dirty="0">
                <a:solidFill>
                  <a:schemeClr val="accent2"/>
                </a:solidFill>
                <a:latin typeface="Times New Roman" panose="02020603050405020304" pitchFamily="18" charset="0"/>
              </a:rPr>
              <a:t> 三相总的无功功率等于各相功率之和。</a:t>
            </a:r>
            <a:endParaRPr lang="zh-CN" altLang="en-US" sz="2800" b="1">
              <a:solidFill>
                <a:schemeClr val="accent2"/>
              </a:solidFill>
              <a:latin typeface="Times New Roman" panose="02020603050405020304" pitchFamily="18" charset="0"/>
            </a:endParaRPr>
          </a:p>
        </p:txBody>
      </p:sp>
      <p:sp>
        <p:nvSpPr>
          <p:cNvPr id="208901" name="矩形 208900"/>
          <p:cNvSpPr/>
          <p:nvPr/>
        </p:nvSpPr>
        <p:spPr>
          <a:xfrm>
            <a:off x="609600" y="2133600"/>
            <a:ext cx="4743450" cy="427038"/>
          </a:xfrm>
          <a:prstGeom prst="rect">
            <a:avLst/>
          </a:prstGeom>
          <a:noFill/>
          <a:ln w="9525">
            <a:noFill/>
          </a:ln>
        </p:spPr>
        <p:txBody>
          <a:bodyPr wrap="none" lIns="0" tIns="0" rIns="0" bIns="0" anchor="t" anchorCtr="0">
            <a:spAutoFit/>
          </a:bodyPr>
          <a:lstStyle/>
          <a:p>
            <a:r>
              <a:rPr lang="zh-CN" altLang="en-US" sz="2800" b="1" dirty="0">
                <a:solidFill>
                  <a:srgbClr val="CC6600"/>
                </a:solidFill>
                <a:latin typeface="Times New Roman" panose="02020603050405020304" pitchFamily="18" charset="0"/>
              </a:rPr>
              <a:t>当</a:t>
            </a:r>
            <a:r>
              <a:rPr lang="zh-CN" altLang="en-US" sz="2800" b="1" dirty="0">
                <a:solidFill>
                  <a:srgbClr val="CC6600"/>
                </a:solidFill>
                <a:effectLst>
                  <a:outerShdw blurRad="38100" dist="38100" dir="2700000">
                    <a:srgbClr val="C0C0C0"/>
                  </a:outerShdw>
                </a:effectLst>
                <a:latin typeface="Times New Roman" panose="02020603050405020304" pitchFamily="18" charset="0"/>
              </a:rPr>
              <a:t>负载对称</a:t>
            </a:r>
            <a:r>
              <a:rPr lang="zh-CN" altLang="en-US" sz="2800" b="1" dirty="0">
                <a:solidFill>
                  <a:srgbClr val="CC6600"/>
                </a:solidFill>
                <a:latin typeface="Times New Roman" panose="02020603050405020304" pitchFamily="18" charset="0"/>
              </a:rPr>
              <a:t>时，三相总功率为</a:t>
            </a:r>
            <a:r>
              <a:rPr lang="en-US" altLang="zh-CN" sz="2800" b="1">
                <a:solidFill>
                  <a:srgbClr val="CC6600"/>
                </a:solidFill>
                <a:latin typeface="Times New Roman" panose="02020603050405020304" pitchFamily="18" charset="0"/>
              </a:rPr>
              <a:t>:</a:t>
            </a:r>
          </a:p>
        </p:txBody>
      </p:sp>
      <p:graphicFrame>
        <p:nvGraphicFramePr>
          <p:cNvPr id="208902" name="对象 208901"/>
          <p:cNvGraphicFramePr/>
          <p:nvPr/>
        </p:nvGraphicFramePr>
        <p:xfrm>
          <a:off x="762000" y="2743200"/>
          <a:ext cx="3581400" cy="471488"/>
        </p:xfrm>
        <a:graphic>
          <a:graphicData uri="http://schemas.openxmlformats.org/presentationml/2006/ole">
            <mc:AlternateContent xmlns:mc="http://schemas.openxmlformats.org/markup-compatibility/2006">
              <mc:Choice xmlns:v="urn:schemas-microsoft-com:vml" Requires="v">
                <p:oleObj spid="_x0000_s109668" r:id="rId7" imgW="3083560" imgH="405765" progId="Equation.3">
                  <p:embed/>
                </p:oleObj>
              </mc:Choice>
              <mc:Fallback>
                <p:oleObj r:id="rId7" imgW="3083560" imgH="405765" progId="Equation.3">
                  <p:embed/>
                  <p:pic>
                    <p:nvPicPr>
                      <p:cNvPr id="0" name="图片 109645"/>
                      <p:cNvPicPr/>
                      <p:nvPr/>
                    </p:nvPicPr>
                    <p:blipFill>
                      <a:blip r:embed="rId8">
                        <a:clrChange>
                          <a:clrFrom>
                            <a:srgbClr val="000000"/>
                          </a:clrFrom>
                          <a:clrTo>
                            <a:srgbClr val="000000"/>
                          </a:clrTo>
                        </a:clrChange>
                      </a:blip>
                      <a:stretch>
                        <a:fillRect/>
                      </a:stretch>
                    </p:blipFill>
                    <p:spPr>
                      <a:xfrm>
                        <a:off x="762000" y="2743200"/>
                        <a:ext cx="3581400" cy="471488"/>
                      </a:xfrm>
                      <a:prstGeom prst="rect">
                        <a:avLst/>
                      </a:prstGeom>
                      <a:noFill/>
                      <a:ln w="38100">
                        <a:noFill/>
                        <a:miter/>
                      </a:ln>
                    </p:spPr>
                  </p:pic>
                </p:oleObj>
              </mc:Fallback>
            </mc:AlternateContent>
          </a:graphicData>
        </a:graphic>
      </p:graphicFrame>
      <p:graphicFrame>
        <p:nvGraphicFramePr>
          <p:cNvPr id="208903" name="对象 208902"/>
          <p:cNvGraphicFramePr/>
          <p:nvPr/>
        </p:nvGraphicFramePr>
        <p:xfrm>
          <a:off x="4600575" y="2741613"/>
          <a:ext cx="3036888" cy="560387"/>
        </p:xfrm>
        <a:graphic>
          <a:graphicData uri="http://schemas.openxmlformats.org/presentationml/2006/ole">
            <mc:AlternateContent xmlns:mc="http://schemas.openxmlformats.org/markup-compatibility/2006">
              <mc:Choice xmlns:v="urn:schemas-microsoft-com:vml" Requires="v">
                <p:oleObj spid="_x0000_s109669" r:id="rId9" imgW="2614930" imgH="482600" progId="Equation.3">
                  <p:embed/>
                </p:oleObj>
              </mc:Choice>
              <mc:Fallback>
                <p:oleObj r:id="rId9" imgW="2614930" imgH="482600" progId="Equation.3">
                  <p:embed/>
                  <p:pic>
                    <p:nvPicPr>
                      <p:cNvPr id="0" name="图片 109646"/>
                      <p:cNvPicPr/>
                      <p:nvPr/>
                    </p:nvPicPr>
                    <p:blipFill>
                      <a:blip r:embed="rId10">
                        <a:clrChange>
                          <a:clrFrom>
                            <a:srgbClr val="000000"/>
                          </a:clrFrom>
                          <a:clrTo>
                            <a:srgbClr val="CC0066"/>
                          </a:clrTo>
                        </a:clrChange>
                      </a:blip>
                      <a:stretch>
                        <a:fillRect/>
                      </a:stretch>
                    </p:blipFill>
                    <p:spPr>
                      <a:xfrm>
                        <a:off x="4600575" y="2741613"/>
                        <a:ext cx="3036888" cy="560387"/>
                      </a:xfrm>
                      <a:prstGeom prst="rect">
                        <a:avLst/>
                      </a:prstGeom>
                      <a:noFill/>
                      <a:ln w="38100">
                        <a:noFill/>
                        <a:miter/>
                      </a:ln>
                    </p:spPr>
                  </p:pic>
                </p:oleObj>
              </mc:Fallback>
            </mc:AlternateContent>
          </a:graphicData>
        </a:graphic>
      </p:graphicFrame>
      <p:sp>
        <p:nvSpPr>
          <p:cNvPr id="208904" name="矩形 208903"/>
          <p:cNvSpPr/>
          <p:nvPr/>
        </p:nvSpPr>
        <p:spPr>
          <a:xfrm>
            <a:off x="525463" y="3276600"/>
            <a:ext cx="2678112" cy="487363"/>
          </a:xfrm>
          <a:prstGeom prst="rect">
            <a:avLst/>
          </a:prstGeom>
          <a:solidFill>
            <a:srgbClr val="FFFF00"/>
          </a:solidFill>
          <a:ln w="9525">
            <a:noFill/>
          </a:ln>
        </p:spPr>
        <p:txBody>
          <a:bodyPr lIns="0" tIns="0" rIns="0" bIns="0">
            <a:spAutoFit/>
          </a:bodyPr>
          <a:lstStyle/>
          <a:p>
            <a:r>
              <a:rPr lang="zh-CN" altLang="en-US" sz="3200" b="1" dirty="0">
                <a:solidFill>
                  <a:srgbClr val="FF0066"/>
                </a:solidFill>
                <a:effectLst>
                  <a:outerShdw blurRad="38100" dist="38100" dir="2700000">
                    <a:srgbClr val="000000"/>
                  </a:outerShdw>
                </a:effectLst>
                <a:latin typeface="Times New Roman" panose="02020603050405020304" pitchFamily="18" charset="0"/>
              </a:rPr>
              <a:t>三、</a:t>
            </a:r>
            <a:r>
              <a:rPr lang="zh-CN" altLang="en-US" sz="3200" b="1" dirty="0">
                <a:solidFill>
                  <a:srgbClr val="FF0066"/>
                </a:solidFill>
                <a:effectLst>
                  <a:outerShdw blurRad="38100" dist="38100" dir="2700000">
                    <a:srgbClr val="000000"/>
                  </a:outerShdw>
                </a:effectLst>
                <a:latin typeface="楷体_GB2312" pitchFamily="49" charset="-122"/>
                <a:ea typeface="楷体_GB2312" pitchFamily="49" charset="-122"/>
              </a:rPr>
              <a:t>视在功率</a:t>
            </a:r>
          </a:p>
        </p:txBody>
      </p:sp>
      <p:graphicFrame>
        <p:nvGraphicFramePr>
          <p:cNvPr id="208905" name="对象 208904"/>
          <p:cNvGraphicFramePr/>
          <p:nvPr/>
        </p:nvGraphicFramePr>
        <p:xfrm>
          <a:off x="4133850" y="5224463"/>
          <a:ext cx="2324100" cy="635000"/>
        </p:xfrm>
        <a:graphic>
          <a:graphicData uri="http://schemas.openxmlformats.org/presentationml/2006/ole">
            <mc:AlternateContent xmlns:mc="http://schemas.openxmlformats.org/markup-compatibility/2006">
              <mc:Choice xmlns:v="urn:schemas-microsoft-com:vml" Requires="v">
                <p:oleObj spid="_x0000_s109670" r:id="rId11" imgW="1764665" imgH="482600" progId="Equation.3">
                  <p:embed/>
                </p:oleObj>
              </mc:Choice>
              <mc:Fallback>
                <p:oleObj r:id="rId11" imgW="1764665" imgH="482600" progId="Equation.3">
                  <p:embed/>
                  <p:pic>
                    <p:nvPicPr>
                      <p:cNvPr id="0" name="图片 109647"/>
                      <p:cNvPicPr/>
                      <p:nvPr/>
                    </p:nvPicPr>
                    <p:blipFill>
                      <a:blip r:embed="rId12">
                        <a:clrChange>
                          <a:clrFrom>
                            <a:srgbClr val="000000"/>
                          </a:clrFrom>
                          <a:clrTo>
                            <a:srgbClr val="CC0066"/>
                          </a:clrTo>
                        </a:clrChange>
                      </a:blip>
                      <a:stretch>
                        <a:fillRect/>
                      </a:stretch>
                    </p:blipFill>
                    <p:spPr>
                      <a:xfrm>
                        <a:off x="4133850" y="5224463"/>
                        <a:ext cx="2324100" cy="635000"/>
                      </a:xfrm>
                      <a:prstGeom prst="rect">
                        <a:avLst/>
                      </a:prstGeom>
                      <a:noFill/>
                      <a:ln w="38100">
                        <a:noFill/>
                        <a:miter/>
                      </a:ln>
                    </p:spPr>
                  </p:pic>
                </p:oleObj>
              </mc:Fallback>
            </mc:AlternateContent>
          </a:graphicData>
        </a:graphic>
      </p:graphicFrame>
      <p:sp>
        <p:nvSpPr>
          <p:cNvPr id="208906" name="矩形 208905"/>
          <p:cNvSpPr/>
          <p:nvPr/>
        </p:nvSpPr>
        <p:spPr>
          <a:xfrm>
            <a:off x="609600" y="4648200"/>
            <a:ext cx="4743450" cy="427038"/>
          </a:xfrm>
          <a:prstGeom prst="rect">
            <a:avLst/>
          </a:prstGeom>
          <a:noFill/>
          <a:ln w="9525">
            <a:noFill/>
          </a:ln>
        </p:spPr>
        <p:txBody>
          <a:bodyPr wrap="none" lIns="0" tIns="0" rIns="0" bIns="0" anchor="t" anchorCtr="0">
            <a:spAutoFit/>
          </a:bodyPr>
          <a:lstStyle/>
          <a:p>
            <a:r>
              <a:rPr lang="zh-CN" altLang="en-US" sz="2800" b="1" dirty="0">
                <a:solidFill>
                  <a:srgbClr val="CC6600"/>
                </a:solidFill>
                <a:latin typeface="Times New Roman" panose="02020603050405020304" pitchFamily="18" charset="0"/>
              </a:rPr>
              <a:t>当</a:t>
            </a:r>
            <a:r>
              <a:rPr lang="zh-CN" altLang="en-US" sz="2800" b="1" dirty="0">
                <a:solidFill>
                  <a:srgbClr val="CC6600"/>
                </a:solidFill>
                <a:effectLst>
                  <a:outerShdw blurRad="38100" dist="38100" dir="2700000">
                    <a:srgbClr val="C0C0C0"/>
                  </a:outerShdw>
                </a:effectLst>
                <a:latin typeface="Times New Roman" panose="02020603050405020304" pitchFamily="18" charset="0"/>
              </a:rPr>
              <a:t>负载对称</a:t>
            </a:r>
            <a:r>
              <a:rPr lang="zh-CN" altLang="en-US" sz="2800" b="1" dirty="0">
                <a:solidFill>
                  <a:srgbClr val="CC6600"/>
                </a:solidFill>
                <a:latin typeface="Times New Roman" panose="02020603050405020304" pitchFamily="18" charset="0"/>
              </a:rPr>
              <a:t>时，三相总功率为</a:t>
            </a:r>
            <a:r>
              <a:rPr lang="en-US" altLang="zh-CN" sz="2800" b="1">
                <a:solidFill>
                  <a:srgbClr val="CC6600"/>
                </a:solidFill>
                <a:latin typeface="Times New Roman" panose="02020603050405020304" pitchFamily="18" charset="0"/>
              </a:rPr>
              <a:t>:</a:t>
            </a:r>
          </a:p>
        </p:txBody>
      </p:sp>
      <p:graphicFrame>
        <p:nvGraphicFramePr>
          <p:cNvPr id="208907" name="对象 208906"/>
          <p:cNvGraphicFramePr/>
          <p:nvPr/>
        </p:nvGraphicFramePr>
        <p:xfrm>
          <a:off x="4114800" y="3886200"/>
          <a:ext cx="2249488" cy="677863"/>
        </p:xfrm>
        <a:graphic>
          <a:graphicData uri="http://schemas.openxmlformats.org/presentationml/2006/ole">
            <mc:AlternateContent xmlns:mc="http://schemas.openxmlformats.org/markup-compatibility/2006">
              <mc:Choice xmlns:v="urn:schemas-microsoft-com:vml" Requires="v">
                <p:oleObj spid="_x0000_s109671" r:id="rId13" imgW="927100" imgH="279400" progId="Equation.3">
                  <p:embed/>
                </p:oleObj>
              </mc:Choice>
              <mc:Fallback>
                <p:oleObj r:id="rId13" imgW="927100" imgH="279400" progId="Equation.3">
                  <p:embed/>
                  <p:pic>
                    <p:nvPicPr>
                      <p:cNvPr id="0" name="图片 109648"/>
                      <p:cNvPicPr/>
                      <p:nvPr/>
                    </p:nvPicPr>
                    <p:blipFill>
                      <a:blip r:embed="rId14">
                        <a:clrChange>
                          <a:clrFrom>
                            <a:srgbClr val="000000"/>
                          </a:clrFrom>
                          <a:clrTo>
                            <a:srgbClr val="CC0066"/>
                          </a:clrTo>
                        </a:clrChange>
                      </a:blip>
                      <a:stretch>
                        <a:fillRect/>
                      </a:stretch>
                    </p:blipFill>
                    <p:spPr>
                      <a:xfrm>
                        <a:off x="4114800" y="3886200"/>
                        <a:ext cx="2249488" cy="677863"/>
                      </a:xfrm>
                      <a:prstGeom prst="rect">
                        <a:avLst/>
                      </a:prstGeom>
                      <a:noFill/>
                      <a:ln w="38100">
                        <a:noFill/>
                        <a:miter/>
                      </a:ln>
                    </p:spPr>
                  </p:pic>
                </p:oleObj>
              </mc:Fallback>
            </mc:AlternateContent>
          </a:graphicData>
        </a:graphic>
      </p:graphicFrame>
      <p:sp>
        <p:nvSpPr>
          <p:cNvPr id="208908" name="矩形 208907"/>
          <p:cNvSpPr/>
          <p:nvPr/>
        </p:nvSpPr>
        <p:spPr>
          <a:xfrm>
            <a:off x="838200" y="3962400"/>
            <a:ext cx="2838450" cy="427038"/>
          </a:xfrm>
          <a:prstGeom prst="rect">
            <a:avLst/>
          </a:prstGeom>
          <a:noFill/>
          <a:ln w="9525">
            <a:noFill/>
          </a:ln>
        </p:spPr>
        <p:txBody>
          <a:bodyPr wrap="none" lIns="0" tIns="0" rIns="0" bIns="0" anchor="t" anchorCtr="0">
            <a:spAutoFit/>
          </a:bodyPr>
          <a:lstStyle/>
          <a:p>
            <a:r>
              <a:rPr lang="zh-CN" altLang="en-US" sz="2800" b="1" dirty="0">
                <a:solidFill>
                  <a:schemeClr val="accent2"/>
                </a:solidFill>
                <a:latin typeface="Times New Roman" panose="02020603050405020304" pitchFamily="18" charset="0"/>
              </a:rPr>
              <a:t>三相总的视在功率</a:t>
            </a:r>
          </a:p>
        </p:txBody>
      </p:sp>
      <p:sp>
        <p:nvSpPr>
          <p:cNvPr id="13"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8900">
                                            <p:txEl>
                                              <p:pRg st="0" end="0"/>
                                            </p:txEl>
                                          </p:spTgt>
                                        </p:tgtEl>
                                        <p:attrNameLst>
                                          <p:attrName>style.visibility</p:attrName>
                                        </p:attrNameLst>
                                      </p:cBhvr>
                                      <p:to>
                                        <p:strVal val="visible"/>
                                      </p:to>
                                    </p:set>
                                    <p:animEffect transition="in" filter="wipe(left)">
                                      <p:cBhvr>
                                        <p:cTn id="7" dur="500"/>
                                        <p:tgtEl>
                                          <p:spTgt spid="2089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08899"/>
                                        </p:tgtEl>
                                        <p:attrNameLst>
                                          <p:attrName>style.visibility</p:attrName>
                                        </p:attrNameLst>
                                      </p:cBhvr>
                                      <p:to>
                                        <p:strVal val="visible"/>
                                      </p:to>
                                    </p:set>
                                    <p:animEffect transition="in" filter="box(out)">
                                      <p:cBhvr>
                                        <p:cTn id="12" dur="500"/>
                                        <p:tgtEl>
                                          <p:spTgt spid="208899"/>
                                        </p:tgtEl>
                                      </p:cBhvr>
                                    </p:animEffect>
                                  </p:childTnLst>
                                  <p:subTnLst>
                                    <p:audio>
                                      <p:cMediaNode>
                                        <p:cTn display="0" masterRel="sameClick">
                                          <p:stCondLst>
                                            <p:cond evt="begin" delay="0">
                                              <p:tn val="10"/>
                                            </p:cond>
                                          </p:stCondLst>
                                          <p:endCondLst>
                                            <p:cond evt="onStopAudio" delay="0">
                                              <p:tgtEl>
                                                <p:sldTgt/>
                                              </p:tgtEl>
                                            </p:cond>
                                          </p:endCondLst>
                                        </p:cTn>
                                        <p:tgtEl>
                                          <p:sndTgt r:embed="rId4"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8901">
                                            <p:txEl>
                                              <p:pRg st="0" end="0"/>
                                            </p:txEl>
                                          </p:spTgt>
                                        </p:tgtEl>
                                        <p:attrNameLst>
                                          <p:attrName>style.visibility</p:attrName>
                                        </p:attrNameLst>
                                      </p:cBhvr>
                                      <p:to>
                                        <p:strVal val="visible"/>
                                      </p:to>
                                    </p:set>
                                    <p:animEffect transition="in" filter="wipe(left)">
                                      <p:cBhvr>
                                        <p:cTn id="17" dur="500"/>
                                        <p:tgtEl>
                                          <p:spTgt spid="20890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8902"/>
                                        </p:tgtEl>
                                        <p:attrNameLst>
                                          <p:attrName>style.visibility</p:attrName>
                                        </p:attrNameLst>
                                      </p:cBhvr>
                                      <p:to>
                                        <p:strVal val="visible"/>
                                      </p:to>
                                    </p:set>
                                    <p:animEffect transition="in" filter="wipe(left)">
                                      <p:cBhvr>
                                        <p:cTn id="22" dur="500"/>
                                        <p:tgtEl>
                                          <p:spTgt spid="20890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8903"/>
                                        </p:tgtEl>
                                        <p:attrNameLst>
                                          <p:attrName>style.visibility</p:attrName>
                                        </p:attrNameLst>
                                      </p:cBhvr>
                                      <p:to>
                                        <p:strVal val="visible"/>
                                      </p:to>
                                    </p:set>
                                    <p:animEffect transition="in" filter="wipe(left)">
                                      <p:cBhvr>
                                        <p:cTn id="27" dur="500"/>
                                        <p:tgtEl>
                                          <p:spTgt spid="20890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8904">
                                            <p:txEl>
                                              <p:pRg st="0" end="0"/>
                                            </p:txEl>
                                          </p:spTgt>
                                        </p:tgtEl>
                                        <p:attrNameLst>
                                          <p:attrName>style.visibility</p:attrName>
                                        </p:attrNameLst>
                                      </p:cBhvr>
                                      <p:to>
                                        <p:strVal val="visible"/>
                                      </p:to>
                                    </p:set>
                                    <p:animEffect transition="in" filter="wipe(left)">
                                      <p:cBhvr>
                                        <p:cTn id="32" dur="500"/>
                                        <p:tgtEl>
                                          <p:spTgt spid="20890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8908">
                                            <p:txEl>
                                              <p:pRg st="0" end="0"/>
                                            </p:txEl>
                                          </p:spTgt>
                                        </p:tgtEl>
                                        <p:attrNameLst>
                                          <p:attrName>style.visibility</p:attrName>
                                        </p:attrNameLst>
                                      </p:cBhvr>
                                      <p:to>
                                        <p:strVal val="visible"/>
                                      </p:to>
                                    </p:set>
                                    <p:animEffect transition="in" filter="wipe(left)">
                                      <p:cBhvr>
                                        <p:cTn id="37" dur="500"/>
                                        <p:tgtEl>
                                          <p:spTgt spid="20890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08907"/>
                                        </p:tgtEl>
                                        <p:attrNameLst>
                                          <p:attrName>style.visibility</p:attrName>
                                        </p:attrNameLst>
                                      </p:cBhvr>
                                      <p:to>
                                        <p:strVal val="visible"/>
                                      </p:to>
                                    </p:set>
                                    <p:animEffect transition="in" filter="wipe(left)">
                                      <p:cBhvr>
                                        <p:cTn id="42" dur="500"/>
                                        <p:tgtEl>
                                          <p:spTgt spid="20890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8906">
                                            <p:txEl>
                                              <p:pRg st="0" end="0"/>
                                            </p:txEl>
                                          </p:spTgt>
                                        </p:tgtEl>
                                        <p:attrNameLst>
                                          <p:attrName>style.visibility</p:attrName>
                                        </p:attrNameLst>
                                      </p:cBhvr>
                                      <p:to>
                                        <p:strVal val="visible"/>
                                      </p:to>
                                    </p:set>
                                    <p:animEffect transition="in" filter="wipe(left)">
                                      <p:cBhvr>
                                        <p:cTn id="47" dur="500"/>
                                        <p:tgtEl>
                                          <p:spTgt spid="20890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08905"/>
                                        </p:tgtEl>
                                        <p:attrNameLst>
                                          <p:attrName>style.visibility</p:attrName>
                                        </p:attrNameLst>
                                      </p:cBhvr>
                                      <p:to>
                                        <p:strVal val="visible"/>
                                      </p:to>
                                    </p:set>
                                    <p:animEffect transition="in" filter="wipe(left)">
                                      <p:cBhvr>
                                        <p:cTn id="52" dur="500"/>
                                        <p:tgtEl>
                                          <p:spTgt spid="208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0" grpId="0" build="p"/>
      <p:bldP spid="208901" grpId="0" build="p"/>
      <p:bldP spid="208904" grpId="0" build="p"/>
      <p:bldP spid="208906" grpId="0" build="p"/>
      <p:bldP spid="208908"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页脚占位符 4"/>
          <p:cNvSpPr txBox="1"/>
          <p:nvPr>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pic>
        <p:nvPicPr>
          <p:cNvPr id="2" name="图片 1"/>
          <p:cNvPicPr>
            <a:picLocks noChangeAspect="1"/>
          </p:cNvPicPr>
          <p:nvPr>
            <p:custDataLst>
              <p:tags r:id="rId2"/>
            </p:custDataLst>
          </p:nvPr>
        </p:nvPicPr>
        <p:blipFill>
          <a:blip r:embed="rId5"/>
          <a:stretch>
            <a:fillRect/>
          </a:stretch>
        </p:blipFill>
        <p:spPr>
          <a:xfrm>
            <a:off x="1642745" y="577850"/>
            <a:ext cx="5761355" cy="3264535"/>
          </a:xfrm>
          <a:prstGeom prst="rect">
            <a:avLst/>
          </a:prstGeom>
        </p:spPr>
      </p:pic>
      <p:sp>
        <p:nvSpPr>
          <p:cNvPr id="3" name="文本框 2"/>
          <p:cNvSpPr txBox="1"/>
          <p:nvPr/>
        </p:nvSpPr>
        <p:spPr>
          <a:xfrm>
            <a:off x="1494971" y="3806734"/>
            <a:ext cx="6509748" cy="523220"/>
          </a:xfrm>
          <a:prstGeom prst="rect">
            <a:avLst/>
          </a:prstGeom>
          <a:noFill/>
        </p:spPr>
        <p:txBody>
          <a:bodyPr wrap="square" rtlCol="0" anchor="t">
            <a:spAutoFit/>
          </a:bodyPr>
          <a:lstStyle/>
          <a:p>
            <a:r>
              <a:rPr lang="en-US" altLang="zh-CN" i="1" dirty="0" smtClean="0">
                <a:solidFill>
                  <a:srgbClr val="0000FF"/>
                </a:solidFill>
                <a:latin typeface="Times New Roman" pitchFamily="18" charset="0"/>
                <a:cs typeface="Times New Roman" pitchFamily="18" charset="0"/>
              </a:rPr>
              <a:t>RL</a:t>
            </a:r>
            <a:r>
              <a:rPr lang="zh-CN" altLang="en-US" dirty="0" smtClean="0">
                <a:solidFill>
                  <a:srgbClr val="0000FF"/>
                </a:solidFill>
              </a:rPr>
              <a:t>阻抗三角形</a:t>
            </a:r>
            <a:r>
              <a:rPr lang="en-US" altLang="zh-CN" dirty="0" smtClean="0"/>
              <a:t>         </a:t>
            </a:r>
            <a:r>
              <a:rPr lang="en-US" altLang="zh-CN" i="1" dirty="0" smtClean="0">
                <a:solidFill>
                  <a:srgbClr val="0000FF"/>
                </a:solidFill>
                <a:latin typeface="Times New Roman" pitchFamily="18" charset="0"/>
                <a:cs typeface="Times New Roman" pitchFamily="18" charset="0"/>
              </a:rPr>
              <a:t>RL</a:t>
            </a:r>
            <a:r>
              <a:rPr lang="zh-CN" altLang="en-US" dirty="0" smtClean="0">
                <a:solidFill>
                  <a:srgbClr val="0000FF"/>
                </a:solidFill>
                <a:latin typeface="Times New Roman" pitchFamily="18" charset="0"/>
                <a:cs typeface="Times New Roman" pitchFamily="18" charset="0"/>
              </a:rPr>
              <a:t>电路</a:t>
            </a:r>
            <a:r>
              <a:rPr lang="en-US" altLang="zh-CN" dirty="0" smtClean="0"/>
              <a:t> </a:t>
            </a:r>
            <a:r>
              <a:rPr lang="zh-CN" altLang="en-US" dirty="0">
                <a:solidFill>
                  <a:srgbClr val="0000FF"/>
                </a:solidFill>
              </a:rPr>
              <a:t>功率三角形</a:t>
            </a:r>
          </a:p>
        </p:txBody>
      </p:sp>
      <p:sp>
        <p:nvSpPr>
          <p:cNvPr id="15" name="矩形 14"/>
          <p:cNvSpPr/>
          <p:nvPr>
            <p:custDataLst>
              <p:tags r:id="rId3"/>
            </p:custDataLst>
          </p:nvPr>
        </p:nvSpPr>
        <p:spPr>
          <a:xfrm>
            <a:off x="1642745" y="4826748"/>
            <a:ext cx="6748780" cy="430530"/>
          </a:xfrm>
          <a:prstGeom prst="rect">
            <a:avLst/>
          </a:prstGeom>
          <a:noFill/>
          <a:ln w="9525">
            <a:noFill/>
          </a:ln>
        </p:spPr>
        <p:txBody>
          <a:bodyPr wrap="none" lIns="0" tIns="0" rIns="0" bIns="0" anchor="t" anchorCtr="0">
            <a:spAutoFit/>
          </a:bodyPr>
          <a:lstStyle/>
          <a:p>
            <a:r>
              <a:rPr lang="en-US" altLang="zh-CN" sz="2800" b="1" i="1" dirty="0" smtClean="0">
                <a:solidFill>
                  <a:schemeClr val="accent2"/>
                </a:solidFill>
                <a:latin typeface="Times New Roman" panose="02020603050405020304" pitchFamily="18" charset="0"/>
              </a:rPr>
              <a:t>S</a:t>
            </a:r>
            <a:r>
              <a:rPr lang="zh-CN" altLang="en-US" sz="2800" b="1" dirty="0" smtClean="0">
                <a:solidFill>
                  <a:schemeClr val="accent2"/>
                </a:solidFill>
                <a:latin typeface="Times New Roman" panose="02020603050405020304" pitchFamily="18" charset="0"/>
              </a:rPr>
              <a:t>，</a:t>
            </a:r>
            <a:r>
              <a:rPr lang="en-US" altLang="zh-CN" sz="2800" b="1" i="1" dirty="0" smtClean="0">
                <a:solidFill>
                  <a:schemeClr val="accent2"/>
                </a:solidFill>
                <a:latin typeface="Times New Roman" panose="02020603050405020304" pitchFamily="18" charset="0"/>
              </a:rPr>
              <a:t>P</a:t>
            </a:r>
            <a:r>
              <a:rPr lang="zh-CN" altLang="en-US" sz="2800" b="1" dirty="0" smtClean="0">
                <a:solidFill>
                  <a:schemeClr val="accent2"/>
                </a:solidFill>
                <a:latin typeface="Times New Roman" panose="02020603050405020304" pitchFamily="18" charset="0"/>
              </a:rPr>
              <a:t>，</a:t>
            </a:r>
            <a:r>
              <a:rPr lang="en-US" altLang="zh-CN" sz="2800" b="1" i="1" dirty="0" smtClean="0">
                <a:solidFill>
                  <a:schemeClr val="accent2"/>
                </a:solidFill>
                <a:latin typeface="Times New Roman" panose="02020603050405020304" pitchFamily="18" charset="0"/>
              </a:rPr>
              <a:t>Q</a:t>
            </a:r>
            <a:r>
              <a:rPr lang="zh-CN" altLang="en-US" sz="2800" b="1" dirty="0" smtClean="0">
                <a:solidFill>
                  <a:schemeClr val="accent2"/>
                </a:solidFill>
                <a:latin typeface="Times New Roman" panose="02020603050405020304" pitchFamily="18" charset="0"/>
              </a:rPr>
              <a:t>组成功率三角形与阻抗三角形相似</a:t>
            </a:r>
            <a:endParaRPr lang="zh-CN" altLang="en-US" sz="2800" b="1" dirty="0">
              <a:solidFill>
                <a:schemeClr val="accent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left)">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9922" name="对象 209921"/>
          <p:cNvGraphicFramePr/>
          <p:nvPr/>
        </p:nvGraphicFramePr>
        <p:xfrm>
          <a:off x="685800" y="5081588"/>
          <a:ext cx="1600200" cy="1089025"/>
        </p:xfrm>
        <a:graphic>
          <a:graphicData uri="http://schemas.openxmlformats.org/presentationml/2006/ole">
            <mc:AlternateContent xmlns:mc="http://schemas.openxmlformats.org/markup-compatibility/2006">
              <mc:Choice xmlns:v="urn:schemas-microsoft-com:vml" Requires="v">
                <p:oleObj spid="_x0000_s111109" r:id="rId5" imgW="876300" imgH="596900" progId="Equation.3">
                  <p:embed/>
                </p:oleObj>
              </mc:Choice>
              <mc:Fallback>
                <p:oleObj r:id="rId5" imgW="876300" imgH="596900" progId="Equation.3">
                  <p:embed/>
                  <p:pic>
                    <p:nvPicPr>
                      <p:cNvPr id="0" name="图片 110998"/>
                      <p:cNvPicPr/>
                      <p:nvPr/>
                    </p:nvPicPr>
                    <p:blipFill>
                      <a:blip r:embed="rId6">
                        <a:clrChange>
                          <a:clrFrom>
                            <a:srgbClr val="000000"/>
                          </a:clrFrom>
                          <a:clrTo>
                            <a:srgbClr val="333399"/>
                          </a:clrTo>
                        </a:clrChange>
                      </a:blip>
                      <a:stretch>
                        <a:fillRect/>
                      </a:stretch>
                    </p:blipFill>
                    <p:spPr>
                      <a:xfrm>
                        <a:off x="685800" y="5081588"/>
                        <a:ext cx="1600200" cy="1089025"/>
                      </a:xfrm>
                      <a:prstGeom prst="rect">
                        <a:avLst/>
                      </a:prstGeom>
                      <a:noFill/>
                      <a:ln w="38100">
                        <a:noFill/>
                        <a:miter/>
                      </a:ln>
                    </p:spPr>
                  </p:pic>
                </p:oleObj>
              </mc:Fallback>
            </mc:AlternateContent>
          </a:graphicData>
        </a:graphic>
      </p:graphicFrame>
      <p:graphicFrame>
        <p:nvGraphicFramePr>
          <p:cNvPr id="209923" name="对象 209922"/>
          <p:cNvGraphicFramePr/>
          <p:nvPr/>
        </p:nvGraphicFramePr>
        <p:xfrm>
          <a:off x="936625" y="3694113"/>
          <a:ext cx="1720850" cy="1398587"/>
        </p:xfrm>
        <a:graphic>
          <a:graphicData uri="http://schemas.openxmlformats.org/presentationml/2006/ole">
            <mc:AlternateContent xmlns:mc="http://schemas.openxmlformats.org/markup-compatibility/2006">
              <mc:Choice xmlns:v="urn:schemas-microsoft-com:vml" Requires="v">
                <p:oleObj spid="_x0000_s111110" r:id="rId7" imgW="1701800" imgH="1384300" progId="Equation.3">
                  <p:embed/>
                </p:oleObj>
              </mc:Choice>
              <mc:Fallback>
                <p:oleObj r:id="rId7" imgW="1701800" imgH="1384300" progId="Equation.3">
                  <p:embed/>
                  <p:pic>
                    <p:nvPicPr>
                      <p:cNvPr id="0" name="图片 110999"/>
                      <p:cNvPicPr/>
                      <p:nvPr/>
                    </p:nvPicPr>
                    <p:blipFill>
                      <a:blip r:embed="rId8">
                        <a:clrChange>
                          <a:clrFrom>
                            <a:srgbClr val="000000"/>
                          </a:clrFrom>
                          <a:clrTo>
                            <a:srgbClr val="333399"/>
                          </a:clrTo>
                        </a:clrChange>
                      </a:blip>
                      <a:stretch>
                        <a:fillRect/>
                      </a:stretch>
                    </p:blipFill>
                    <p:spPr>
                      <a:xfrm>
                        <a:off x="936625" y="3694113"/>
                        <a:ext cx="1720850" cy="1398587"/>
                      </a:xfrm>
                      <a:prstGeom prst="rect">
                        <a:avLst/>
                      </a:prstGeom>
                      <a:noFill/>
                      <a:ln w="38100">
                        <a:noFill/>
                        <a:miter/>
                      </a:ln>
                    </p:spPr>
                  </p:pic>
                </p:oleObj>
              </mc:Fallback>
            </mc:AlternateContent>
          </a:graphicData>
        </a:graphic>
      </p:graphicFrame>
      <p:graphicFrame>
        <p:nvGraphicFramePr>
          <p:cNvPr id="209924" name="对象 209923"/>
          <p:cNvGraphicFramePr/>
          <p:nvPr/>
        </p:nvGraphicFramePr>
        <p:xfrm>
          <a:off x="771525" y="2905125"/>
          <a:ext cx="1773238" cy="879475"/>
        </p:xfrm>
        <a:graphic>
          <a:graphicData uri="http://schemas.openxmlformats.org/presentationml/2006/ole">
            <mc:AlternateContent xmlns:mc="http://schemas.openxmlformats.org/markup-compatibility/2006">
              <mc:Choice xmlns:v="urn:schemas-microsoft-com:vml" Requires="v">
                <p:oleObj spid="_x0000_s111111" r:id="rId9" imgW="1993265" imgH="989965" progId="Equation.3">
                  <p:embed/>
                </p:oleObj>
              </mc:Choice>
              <mc:Fallback>
                <p:oleObj r:id="rId9" imgW="1993265" imgH="989965" progId="Equation.3">
                  <p:embed/>
                  <p:pic>
                    <p:nvPicPr>
                      <p:cNvPr id="0" name="图片 111000"/>
                      <p:cNvPicPr/>
                      <p:nvPr/>
                    </p:nvPicPr>
                    <p:blipFill>
                      <a:blip r:embed="rId10">
                        <a:clrChange>
                          <a:clrFrom>
                            <a:srgbClr val="000000"/>
                          </a:clrFrom>
                          <a:clrTo>
                            <a:srgbClr val="333399"/>
                          </a:clrTo>
                        </a:clrChange>
                      </a:blip>
                      <a:stretch>
                        <a:fillRect/>
                      </a:stretch>
                    </p:blipFill>
                    <p:spPr>
                      <a:xfrm>
                        <a:off x="771525" y="2905125"/>
                        <a:ext cx="1773238" cy="879475"/>
                      </a:xfrm>
                      <a:prstGeom prst="rect">
                        <a:avLst/>
                      </a:prstGeom>
                      <a:noFill/>
                      <a:ln w="38100">
                        <a:noFill/>
                        <a:miter/>
                      </a:ln>
                    </p:spPr>
                  </p:pic>
                </p:oleObj>
              </mc:Fallback>
            </mc:AlternateContent>
          </a:graphicData>
        </a:graphic>
      </p:graphicFrame>
      <p:sp>
        <p:nvSpPr>
          <p:cNvPr id="209925" name="矩形 209924"/>
          <p:cNvSpPr/>
          <p:nvPr/>
        </p:nvSpPr>
        <p:spPr>
          <a:xfrm>
            <a:off x="228600" y="2590800"/>
            <a:ext cx="2346325" cy="3581400"/>
          </a:xfrm>
          <a:prstGeom prst="rect">
            <a:avLst/>
          </a:prstGeom>
          <a:solidFill>
            <a:srgbClr val="EBF6FF"/>
          </a:solidFill>
          <a:ln w="9525">
            <a:noFill/>
          </a:ln>
        </p:spPr>
        <p:txBody>
          <a:bodyPr/>
          <a:lstStyle/>
          <a:p>
            <a:endParaRPr lang="zh-CN" altLang="en-US"/>
          </a:p>
        </p:txBody>
      </p:sp>
      <p:sp>
        <p:nvSpPr>
          <p:cNvPr id="209926" name="文本框 209925"/>
          <p:cNvSpPr txBox="1"/>
          <p:nvPr/>
        </p:nvSpPr>
        <p:spPr>
          <a:xfrm>
            <a:off x="159656" y="285750"/>
            <a:ext cx="8723086" cy="1666875"/>
          </a:xfrm>
          <a:prstGeom prst="rect">
            <a:avLst/>
          </a:prstGeom>
          <a:noFill/>
          <a:ln w="9525">
            <a:noFill/>
          </a:ln>
        </p:spPr>
        <p:txBody>
          <a:bodyPr wrap="square" lIns="0" tIns="0" rIns="0" bIns="0">
            <a:spAutoFit/>
          </a:bodyPr>
          <a:lstStyle/>
          <a:p>
            <a:pPr>
              <a:lnSpc>
                <a:spcPct val="130000"/>
              </a:lnSpc>
              <a:spcBef>
                <a:spcPct val="50000"/>
              </a:spcBef>
            </a:pPr>
            <a:r>
              <a:rPr lang="zh-CN" altLang="en-US" sz="2800" b="1" dirty="0">
                <a:effectLst>
                  <a:outerShdw blurRad="38100" dist="38100" dir="2700000">
                    <a:srgbClr val="C0C0C0"/>
                  </a:outerShdw>
                </a:effectLst>
                <a:latin typeface="Times New Roman" panose="02020603050405020304" pitchFamily="18" charset="0"/>
              </a:rPr>
              <a:t> </a:t>
            </a:r>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a:t>
            </a:r>
            <a:r>
              <a:rPr lang="zh-CN" altLang="en-US" sz="2800" b="1" dirty="0">
                <a:latin typeface="Times New Roman" panose="02020603050405020304" pitchFamily="18" charset="0"/>
              </a:rPr>
              <a:t>三相对称负载</a:t>
            </a:r>
            <a:r>
              <a:rPr lang="zh-CN" altLang="en-US" sz="2800" b="1" dirty="0">
                <a:solidFill>
                  <a:schemeClr val="accent2"/>
                </a:solidFill>
                <a:latin typeface="Times New Roman" panose="02020603050405020304" pitchFamily="18" charset="0"/>
              </a:rPr>
              <a:t>Ｚ＝</a:t>
            </a:r>
            <a:r>
              <a:rPr lang="en-US" altLang="zh-CN" sz="2800" b="1" dirty="0">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６＋ｊ８</a:t>
            </a:r>
            <a:r>
              <a:rPr lang="en-US" altLang="zh-CN" sz="2800" b="1" dirty="0">
                <a:solidFill>
                  <a:schemeClr val="accent2"/>
                </a:solidFill>
                <a:latin typeface="Times New Roman" panose="02020603050405020304" pitchFamily="18" charset="0"/>
              </a:rPr>
              <a:t>) Ω</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接在</a:t>
            </a:r>
            <a:r>
              <a:rPr lang="zh-CN" altLang="en-US" sz="2800" b="1" dirty="0">
                <a:solidFill>
                  <a:schemeClr val="accent2"/>
                </a:solidFill>
                <a:latin typeface="Times New Roman" panose="02020603050405020304" pitchFamily="18" charset="0"/>
              </a:rPr>
              <a:t>３８０Ｖ</a:t>
            </a:r>
            <a:r>
              <a:rPr lang="zh-CN" altLang="en-US" sz="2800" b="1" dirty="0">
                <a:latin typeface="Times New Roman" panose="02020603050405020304" pitchFamily="18" charset="0"/>
              </a:rPr>
              <a:t>线电压上</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试求负载为星形</a:t>
            </a:r>
            <a:r>
              <a:rPr lang="zh-CN" altLang="en-US" sz="2800" b="1" dirty="0">
                <a:solidFill>
                  <a:srgbClr val="FF0066"/>
                </a:solidFill>
                <a:latin typeface="Times New Roman" panose="02020603050405020304" pitchFamily="18" charset="0"/>
              </a:rPr>
              <a:t>（Ｙ）</a:t>
            </a:r>
            <a:r>
              <a:rPr lang="zh-CN" altLang="en-US" sz="2800" b="1" dirty="0">
                <a:latin typeface="Times New Roman" panose="02020603050405020304" pitchFamily="18" charset="0"/>
              </a:rPr>
              <a:t>接法和三角形</a:t>
            </a:r>
            <a:r>
              <a:rPr lang="zh-CN" altLang="en-US" sz="2800" b="1" dirty="0">
                <a:solidFill>
                  <a:srgbClr val="FF0066"/>
                </a:solidFill>
                <a:latin typeface="Times New Roman" panose="02020603050405020304" pitchFamily="18" charset="0"/>
              </a:rPr>
              <a:t>（△）</a:t>
            </a:r>
            <a:r>
              <a:rPr lang="zh-CN" altLang="en-US" sz="2800" b="1" dirty="0">
                <a:latin typeface="Times New Roman" panose="02020603050405020304" pitchFamily="18" charset="0"/>
              </a:rPr>
              <a:t>接法时</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三相电路的总有功功率。</a:t>
            </a:r>
            <a:r>
              <a:rPr lang="zh-CN" altLang="en-US" sz="2800" dirty="0">
                <a:effectLst>
                  <a:outerShdw blurRad="38100" dist="38100" dir="2700000">
                    <a:srgbClr val="C0C0C0"/>
                  </a:outerShdw>
                </a:effectLst>
                <a:latin typeface="Times New Roman" panose="02020603050405020304" pitchFamily="18" charset="0"/>
              </a:rPr>
              <a:t>      </a:t>
            </a:r>
            <a:r>
              <a:rPr lang="zh-CN" altLang="en-US" sz="2800" b="1" dirty="0">
                <a:effectLst>
                  <a:outerShdw blurRad="38100" dist="38100" dir="2700000">
                    <a:srgbClr val="C0C0C0"/>
                  </a:outerShdw>
                </a:effectLst>
                <a:latin typeface="Times New Roman" panose="02020603050405020304" pitchFamily="18" charset="0"/>
              </a:rPr>
              <a:t>  </a:t>
            </a:r>
            <a:endParaRPr lang="zh-CN" altLang="en-US" sz="2800" dirty="0">
              <a:effectLst>
                <a:outerShdw blurRad="38100" dist="38100" dir="2700000">
                  <a:srgbClr val="C0C0C0"/>
                </a:outerShdw>
              </a:effectLst>
              <a:latin typeface="Times New Roman" panose="02020603050405020304" pitchFamily="18" charset="0"/>
            </a:endParaRPr>
          </a:p>
        </p:txBody>
      </p:sp>
      <p:grpSp>
        <p:nvGrpSpPr>
          <p:cNvPr id="209927" name="组合 209926"/>
          <p:cNvGrpSpPr/>
          <p:nvPr/>
        </p:nvGrpSpPr>
        <p:grpSpPr>
          <a:xfrm>
            <a:off x="3124200" y="2133600"/>
            <a:ext cx="5668963" cy="2343150"/>
            <a:chOff x="1968" y="1360"/>
            <a:chExt cx="3571" cy="1476"/>
          </a:xfrm>
        </p:grpSpPr>
        <p:sp>
          <p:nvSpPr>
            <p:cNvPr id="209928" name="椭圆 209927"/>
            <p:cNvSpPr/>
            <p:nvPr/>
          </p:nvSpPr>
          <p:spPr>
            <a:xfrm rot="-3119043">
              <a:off x="5028" y="1898"/>
              <a:ext cx="60" cy="65"/>
            </a:xfrm>
            <a:prstGeom prst="ellipse">
              <a:avLst/>
            </a:prstGeom>
            <a:solidFill>
              <a:srgbClr val="008000"/>
            </a:solidFill>
            <a:ln w="38100" cap="flat" cmpd="sng">
              <a:solidFill>
                <a:schemeClr val="accent2"/>
              </a:solidFill>
              <a:prstDash val="solid"/>
              <a:headEnd type="none" w="med" len="med"/>
              <a:tailEnd type="none" w="sm" len="lg"/>
            </a:ln>
          </p:spPr>
          <p:txBody>
            <a:bodyPr/>
            <a:lstStyle/>
            <a:p>
              <a:endParaRPr lang="zh-CN" altLang="en-US"/>
            </a:p>
          </p:txBody>
        </p:sp>
        <p:grpSp>
          <p:nvGrpSpPr>
            <p:cNvPr id="209929" name="组合 209928"/>
            <p:cNvGrpSpPr/>
            <p:nvPr/>
          </p:nvGrpSpPr>
          <p:grpSpPr>
            <a:xfrm>
              <a:off x="4997" y="1392"/>
              <a:ext cx="91" cy="539"/>
              <a:chOff x="3852" y="920"/>
              <a:chExt cx="96" cy="640"/>
            </a:xfrm>
          </p:grpSpPr>
          <p:sp>
            <p:nvSpPr>
              <p:cNvPr id="209930" name="直接连接符 209929"/>
              <p:cNvSpPr/>
              <p:nvPr/>
            </p:nvSpPr>
            <p:spPr>
              <a:xfrm>
                <a:off x="3898" y="1380"/>
                <a:ext cx="0" cy="180"/>
              </a:xfrm>
              <a:prstGeom prst="line">
                <a:avLst/>
              </a:prstGeom>
              <a:ln w="25400" cap="flat" cmpd="sng">
                <a:solidFill>
                  <a:schemeClr val="accent2"/>
                </a:solidFill>
                <a:prstDash val="solid"/>
                <a:headEnd type="none" w="med" len="med"/>
                <a:tailEnd type="none" w="med" len="lg"/>
              </a:ln>
            </p:spPr>
          </p:sp>
          <p:grpSp>
            <p:nvGrpSpPr>
              <p:cNvPr id="209931" name="组合 209930"/>
              <p:cNvGrpSpPr/>
              <p:nvPr/>
            </p:nvGrpSpPr>
            <p:grpSpPr>
              <a:xfrm>
                <a:off x="3852" y="920"/>
                <a:ext cx="96" cy="459"/>
                <a:chOff x="4236" y="908"/>
                <a:chExt cx="96" cy="471"/>
              </a:xfrm>
            </p:grpSpPr>
            <p:sp>
              <p:nvSpPr>
                <p:cNvPr id="209932" name="直接连接符 209931"/>
                <p:cNvSpPr/>
                <p:nvPr/>
              </p:nvSpPr>
              <p:spPr>
                <a:xfrm>
                  <a:off x="4276" y="908"/>
                  <a:ext cx="0" cy="204"/>
                </a:xfrm>
                <a:prstGeom prst="line">
                  <a:avLst/>
                </a:prstGeom>
                <a:ln w="25400" cap="flat" cmpd="sng">
                  <a:solidFill>
                    <a:schemeClr val="accent2"/>
                  </a:solidFill>
                  <a:prstDash val="solid"/>
                  <a:headEnd type="none" w="med" len="med"/>
                  <a:tailEnd type="none" w="med" len="lg"/>
                </a:ln>
              </p:spPr>
            </p:sp>
            <p:sp>
              <p:nvSpPr>
                <p:cNvPr id="209933" name="矩形 209932"/>
                <p:cNvSpPr/>
                <p:nvPr/>
              </p:nvSpPr>
              <p:spPr>
                <a:xfrm rot="-16200000">
                  <a:off x="4145" y="1192"/>
                  <a:ext cx="277"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grpSp>
        <p:grpSp>
          <p:nvGrpSpPr>
            <p:cNvPr id="209934" name="组合 209933"/>
            <p:cNvGrpSpPr/>
            <p:nvPr/>
          </p:nvGrpSpPr>
          <p:grpSpPr>
            <a:xfrm>
              <a:off x="5011" y="1962"/>
              <a:ext cx="528" cy="208"/>
              <a:chOff x="4275" y="1620"/>
              <a:chExt cx="581" cy="255"/>
            </a:xfrm>
          </p:grpSpPr>
          <p:sp>
            <p:nvSpPr>
              <p:cNvPr id="209935" name="直接连接符 209934"/>
              <p:cNvSpPr/>
              <p:nvPr/>
            </p:nvSpPr>
            <p:spPr>
              <a:xfrm rot="-3327355">
                <a:off x="4371" y="1524"/>
                <a:ext cx="0" cy="192"/>
              </a:xfrm>
              <a:prstGeom prst="line">
                <a:avLst/>
              </a:prstGeom>
              <a:ln w="25400" cap="flat" cmpd="sng">
                <a:solidFill>
                  <a:schemeClr val="accent2"/>
                </a:solidFill>
                <a:prstDash val="solid"/>
                <a:headEnd type="none" w="med" len="med"/>
                <a:tailEnd type="none" w="med" len="lg"/>
              </a:ln>
            </p:spPr>
          </p:sp>
          <p:sp>
            <p:nvSpPr>
              <p:cNvPr id="209936" name="直接连接符 209935"/>
              <p:cNvSpPr/>
              <p:nvPr/>
            </p:nvSpPr>
            <p:spPr>
              <a:xfrm rot="-3327355">
                <a:off x="4745" y="1764"/>
                <a:ext cx="4" cy="218"/>
              </a:xfrm>
              <a:prstGeom prst="line">
                <a:avLst/>
              </a:prstGeom>
              <a:ln w="25400" cap="flat" cmpd="sng">
                <a:solidFill>
                  <a:schemeClr val="accent2"/>
                </a:solidFill>
                <a:prstDash val="solid"/>
                <a:headEnd type="none" w="med" len="med"/>
                <a:tailEnd type="none" w="med" len="lg"/>
              </a:ln>
            </p:spPr>
          </p:sp>
          <p:sp>
            <p:nvSpPr>
              <p:cNvPr id="209937" name="矩形 209936"/>
              <p:cNvSpPr/>
              <p:nvPr/>
            </p:nvSpPr>
            <p:spPr>
              <a:xfrm rot="-19518292">
                <a:off x="4422" y="1686"/>
                <a:ext cx="252"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grpSp>
          <p:nvGrpSpPr>
            <p:cNvPr id="209938" name="组合 209937"/>
            <p:cNvGrpSpPr/>
            <p:nvPr/>
          </p:nvGrpSpPr>
          <p:grpSpPr>
            <a:xfrm>
              <a:off x="4547" y="1983"/>
              <a:ext cx="503" cy="227"/>
              <a:chOff x="3751" y="1620"/>
              <a:chExt cx="542" cy="258"/>
            </a:xfrm>
          </p:grpSpPr>
          <p:sp>
            <p:nvSpPr>
              <p:cNvPr id="209939" name="直接连接符 209938"/>
              <p:cNvSpPr/>
              <p:nvPr/>
            </p:nvSpPr>
            <p:spPr>
              <a:xfrm rot="3327355" flipH="1">
                <a:off x="4197" y="1524"/>
                <a:ext cx="0" cy="192"/>
              </a:xfrm>
              <a:prstGeom prst="line">
                <a:avLst/>
              </a:prstGeom>
              <a:ln w="25400" cap="flat" cmpd="sng">
                <a:solidFill>
                  <a:schemeClr val="accent2"/>
                </a:solidFill>
                <a:prstDash val="solid"/>
                <a:headEnd type="none" w="med" len="med"/>
                <a:tailEnd type="none" w="med" len="lg"/>
              </a:ln>
            </p:spPr>
          </p:sp>
          <p:sp>
            <p:nvSpPr>
              <p:cNvPr id="209940" name="直接连接符 209939"/>
              <p:cNvSpPr/>
              <p:nvPr/>
            </p:nvSpPr>
            <p:spPr>
              <a:xfrm rot="3327355" flipH="1" flipV="1">
                <a:off x="3861" y="1766"/>
                <a:ext cx="1" cy="222"/>
              </a:xfrm>
              <a:prstGeom prst="line">
                <a:avLst/>
              </a:prstGeom>
              <a:ln w="25400" cap="flat" cmpd="sng">
                <a:solidFill>
                  <a:schemeClr val="accent2"/>
                </a:solidFill>
                <a:prstDash val="solid"/>
                <a:headEnd type="none" w="med" len="med"/>
                <a:tailEnd type="none" w="med" len="lg"/>
              </a:ln>
            </p:spPr>
          </p:sp>
          <p:sp>
            <p:nvSpPr>
              <p:cNvPr id="209941" name="矩形 209940"/>
              <p:cNvSpPr/>
              <p:nvPr/>
            </p:nvSpPr>
            <p:spPr>
              <a:xfrm rot="-23728088">
                <a:off x="3930" y="1692"/>
                <a:ext cx="252"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sp>
          <p:nvSpPr>
            <p:cNvPr id="209942" name="直接连接符 209941"/>
            <p:cNvSpPr/>
            <p:nvPr/>
          </p:nvSpPr>
          <p:spPr>
            <a:xfrm>
              <a:off x="3750" y="2426"/>
              <a:ext cx="1782" cy="0"/>
            </a:xfrm>
            <a:prstGeom prst="line">
              <a:avLst/>
            </a:prstGeom>
            <a:ln w="28575" cap="flat" cmpd="sng">
              <a:solidFill>
                <a:schemeClr val="accent2"/>
              </a:solidFill>
              <a:prstDash val="solid"/>
              <a:headEnd type="none" w="med" len="med"/>
              <a:tailEnd type="none" w="med" len="med"/>
            </a:ln>
          </p:spPr>
        </p:sp>
        <p:sp>
          <p:nvSpPr>
            <p:cNvPr id="209943" name="直接连接符 209942"/>
            <p:cNvSpPr/>
            <p:nvPr/>
          </p:nvSpPr>
          <p:spPr>
            <a:xfrm flipV="1">
              <a:off x="5526" y="2210"/>
              <a:ext cx="0" cy="216"/>
            </a:xfrm>
            <a:prstGeom prst="line">
              <a:avLst/>
            </a:prstGeom>
            <a:ln w="28575" cap="flat" cmpd="sng">
              <a:solidFill>
                <a:schemeClr val="accent2"/>
              </a:solidFill>
              <a:prstDash val="solid"/>
              <a:headEnd type="none" w="med" len="med"/>
              <a:tailEnd type="none" w="med" len="med"/>
            </a:ln>
          </p:spPr>
        </p:sp>
        <p:sp>
          <p:nvSpPr>
            <p:cNvPr id="209944" name="直接连接符 209943"/>
            <p:cNvSpPr/>
            <p:nvPr/>
          </p:nvSpPr>
          <p:spPr>
            <a:xfrm>
              <a:off x="3794" y="2827"/>
              <a:ext cx="780" cy="0"/>
            </a:xfrm>
            <a:prstGeom prst="line">
              <a:avLst/>
            </a:prstGeom>
            <a:ln w="28575" cap="flat" cmpd="sng">
              <a:solidFill>
                <a:schemeClr val="accent2"/>
              </a:solidFill>
              <a:prstDash val="solid"/>
              <a:headEnd type="none" w="med" len="med"/>
              <a:tailEnd type="none" w="med" len="med"/>
            </a:ln>
          </p:spPr>
        </p:sp>
        <p:sp>
          <p:nvSpPr>
            <p:cNvPr id="209945" name="直接连接符 209944"/>
            <p:cNvSpPr/>
            <p:nvPr/>
          </p:nvSpPr>
          <p:spPr>
            <a:xfrm flipV="1">
              <a:off x="4568" y="2257"/>
              <a:ext cx="0" cy="575"/>
            </a:xfrm>
            <a:prstGeom prst="line">
              <a:avLst/>
            </a:prstGeom>
            <a:ln w="28575" cap="flat" cmpd="sng">
              <a:solidFill>
                <a:schemeClr val="accent2"/>
              </a:solidFill>
              <a:prstDash val="solid"/>
              <a:headEnd type="none" w="med" len="med"/>
              <a:tailEnd type="none" w="med" len="med"/>
            </a:ln>
          </p:spPr>
        </p:sp>
        <p:grpSp>
          <p:nvGrpSpPr>
            <p:cNvPr id="209946" name="组合 209945"/>
            <p:cNvGrpSpPr/>
            <p:nvPr/>
          </p:nvGrpSpPr>
          <p:grpSpPr>
            <a:xfrm>
              <a:off x="4026" y="2089"/>
              <a:ext cx="256" cy="263"/>
              <a:chOff x="2604" y="636"/>
              <a:chExt cx="276" cy="300"/>
            </a:xfrm>
          </p:grpSpPr>
          <p:sp>
            <p:nvSpPr>
              <p:cNvPr id="209947" name="直接连接符 209946"/>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9948" name="文本框 209947"/>
              <p:cNvSpPr txBox="1"/>
              <p:nvPr/>
            </p:nvSpPr>
            <p:spPr>
              <a:xfrm>
                <a:off x="2626" y="636"/>
                <a:ext cx="126" cy="262"/>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2</a:t>
                </a:r>
                <a:endParaRPr lang="en-US" altLang="zh-CN" b="1" i="1">
                  <a:solidFill>
                    <a:srgbClr val="D60093"/>
                  </a:solidFill>
                  <a:latin typeface="宋体" panose="02010600030101010101" pitchFamily="2" charset="-122"/>
                </a:endParaRPr>
              </a:p>
            </p:txBody>
          </p:sp>
        </p:grpSp>
        <p:grpSp>
          <p:nvGrpSpPr>
            <p:cNvPr id="209949" name="组合 209948"/>
            <p:cNvGrpSpPr/>
            <p:nvPr/>
          </p:nvGrpSpPr>
          <p:grpSpPr>
            <a:xfrm>
              <a:off x="4082" y="2512"/>
              <a:ext cx="256" cy="262"/>
              <a:chOff x="2604" y="638"/>
              <a:chExt cx="276" cy="298"/>
            </a:xfrm>
          </p:grpSpPr>
          <p:sp>
            <p:nvSpPr>
              <p:cNvPr id="209950" name="直接连接符 209949"/>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09951" name="文本框 209950"/>
              <p:cNvSpPr txBox="1"/>
              <p:nvPr/>
            </p:nvSpPr>
            <p:spPr>
              <a:xfrm>
                <a:off x="2626" y="638"/>
                <a:ext cx="126" cy="262"/>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3</a:t>
                </a:r>
                <a:endParaRPr lang="en-US" altLang="zh-CN" b="1" i="1">
                  <a:solidFill>
                    <a:srgbClr val="D60093"/>
                  </a:solidFill>
                  <a:latin typeface="宋体" panose="02010600030101010101" pitchFamily="2" charset="-122"/>
                </a:endParaRPr>
              </a:p>
            </p:txBody>
          </p:sp>
        </p:grpSp>
        <p:sp>
          <p:nvSpPr>
            <p:cNvPr id="209952" name="文本框 209951"/>
            <p:cNvSpPr txBox="1"/>
            <p:nvPr/>
          </p:nvSpPr>
          <p:spPr>
            <a:xfrm>
              <a:off x="5169" y="1787"/>
              <a:ext cx="156" cy="192"/>
            </a:xfrm>
            <a:prstGeom prst="rect">
              <a:avLst/>
            </a:prstGeom>
            <a:noFill/>
            <a:ln w="28575">
              <a:noFill/>
            </a:ln>
          </p:spPr>
          <p:txBody>
            <a:bodyPr wrap="none" lIns="0" tIns="0" rIns="0" bIns="0" anchor="ctr" anchorCtr="0">
              <a:spAutoFit/>
            </a:bodyPr>
            <a:lstStyle/>
            <a:p>
              <a:pPr algn="ctr"/>
              <a:r>
                <a:rPr lang="en-US" altLang="zh-CN" sz="2000" b="1">
                  <a:solidFill>
                    <a:srgbClr val="008000"/>
                  </a:solidFill>
                  <a:latin typeface="宋体" panose="02010600030101010101" pitchFamily="2" charset="-122"/>
                </a:rPr>
                <a:t>N</a:t>
              </a:r>
              <a:r>
                <a:rPr lang="en-US" altLang="zh-CN" sz="2000" b="1">
                  <a:solidFill>
                    <a:srgbClr val="008000"/>
                  </a:solidFill>
                  <a:latin typeface="宋体" panose="02010600030101010101" pitchFamily="2" charset="-122"/>
                  <a:sym typeface="Symbol" panose="05050102010706020507" pitchFamily="18" charset="2"/>
                </a:rPr>
                <a:t></a:t>
              </a:r>
              <a:endParaRPr lang="en-US" altLang="zh-CN" sz="2000" b="1">
                <a:solidFill>
                  <a:srgbClr val="008000"/>
                </a:solidFill>
                <a:latin typeface="宋体" panose="02010600030101010101" pitchFamily="2" charset="-122"/>
              </a:endParaRPr>
            </a:p>
          </p:txBody>
        </p:sp>
        <p:graphicFrame>
          <p:nvGraphicFramePr>
            <p:cNvPr id="209953" name="对象 209952"/>
            <p:cNvGraphicFramePr/>
            <p:nvPr/>
          </p:nvGraphicFramePr>
          <p:xfrm>
            <a:off x="4800" y="1584"/>
            <a:ext cx="206" cy="231"/>
          </p:xfrm>
          <a:graphic>
            <a:graphicData uri="http://schemas.openxmlformats.org/presentationml/2006/ole">
              <mc:AlternateContent xmlns:mc="http://schemas.openxmlformats.org/markup-compatibility/2006">
                <mc:Choice xmlns:v="urn:schemas-microsoft-com:vml" Requires="v">
                  <p:oleObj spid="_x0000_s111112" r:id="rId11" imgW="203200" imgH="241300" progId="Equation.3">
                    <p:embed/>
                  </p:oleObj>
                </mc:Choice>
                <mc:Fallback>
                  <p:oleObj r:id="rId11" imgW="203200" imgH="241300" progId="Equation.3">
                    <p:embed/>
                    <p:pic>
                      <p:nvPicPr>
                        <p:cNvPr id="0" name="图片 111001"/>
                        <p:cNvPicPr/>
                        <p:nvPr/>
                      </p:nvPicPr>
                      <p:blipFill>
                        <a:blip r:embed="rId12"/>
                        <a:stretch>
                          <a:fillRect/>
                        </a:stretch>
                      </p:blipFill>
                      <p:spPr>
                        <a:xfrm>
                          <a:off x="4800" y="1584"/>
                          <a:ext cx="206" cy="231"/>
                        </a:xfrm>
                        <a:prstGeom prst="rect">
                          <a:avLst/>
                        </a:prstGeom>
                        <a:noFill/>
                        <a:ln w="38100">
                          <a:noFill/>
                          <a:miter/>
                        </a:ln>
                      </p:spPr>
                    </p:pic>
                  </p:oleObj>
                </mc:Fallback>
              </mc:AlternateContent>
            </a:graphicData>
          </a:graphic>
        </p:graphicFrame>
        <p:sp>
          <p:nvSpPr>
            <p:cNvPr id="209954" name="直接连接符 209953"/>
            <p:cNvSpPr/>
            <p:nvPr/>
          </p:nvSpPr>
          <p:spPr>
            <a:xfrm flipV="1">
              <a:off x="3888" y="1440"/>
              <a:ext cx="257" cy="0"/>
            </a:xfrm>
            <a:prstGeom prst="line">
              <a:avLst/>
            </a:prstGeom>
            <a:ln w="25400" cap="flat" cmpd="sng">
              <a:solidFill>
                <a:srgbClr val="6600FF"/>
              </a:solidFill>
              <a:prstDash val="solid"/>
              <a:headEnd type="none" w="med" len="med"/>
              <a:tailEnd type="stealth" w="med" len="lg"/>
            </a:ln>
          </p:spPr>
        </p:sp>
        <p:sp>
          <p:nvSpPr>
            <p:cNvPr id="209955" name="文本框 209954"/>
            <p:cNvSpPr txBox="1"/>
            <p:nvPr/>
          </p:nvSpPr>
          <p:spPr>
            <a:xfrm>
              <a:off x="3994" y="1469"/>
              <a:ext cx="117" cy="230"/>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1</a:t>
              </a:r>
              <a:endParaRPr lang="en-US" altLang="zh-CN" b="1" i="1">
                <a:solidFill>
                  <a:srgbClr val="D60093"/>
                </a:solidFill>
                <a:latin typeface="宋体" panose="02010600030101010101" pitchFamily="2" charset="-122"/>
              </a:endParaRPr>
            </a:p>
          </p:txBody>
        </p:sp>
        <p:grpSp>
          <p:nvGrpSpPr>
            <p:cNvPr id="209956" name="组合 209955"/>
            <p:cNvGrpSpPr/>
            <p:nvPr/>
          </p:nvGrpSpPr>
          <p:grpSpPr>
            <a:xfrm>
              <a:off x="2443" y="1386"/>
              <a:ext cx="75" cy="522"/>
              <a:chOff x="1248" y="1020"/>
              <a:chExt cx="97" cy="708"/>
            </a:xfrm>
          </p:grpSpPr>
          <p:grpSp>
            <p:nvGrpSpPr>
              <p:cNvPr id="209957" name="组合 209956"/>
              <p:cNvGrpSpPr/>
              <p:nvPr/>
            </p:nvGrpSpPr>
            <p:grpSpPr>
              <a:xfrm>
                <a:off x="1248" y="1200"/>
                <a:ext cx="97" cy="335"/>
                <a:chOff x="4367" y="2160"/>
                <a:chExt cx="97" cy="335"/>
              </a:xfrm>
            </p:grpSpPr>
            <p:sp>
              <p:nvSpPr>
                <p:cNvPr id="209958" name="任意多边形 209957"/>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9959" name="任意多边形 209958"/>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209960" name="任意多边形 209959"/>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209961" name="直接连接符 209960"/>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209962" name="直接连接符 209961"/>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209963" name="组合 209962"/>
            <p:cNvGrpSpPr/>
            <p:nvPr/>
          </p:nvGrpSpPr>
          <p:grpSpPr>
            <a:xfrm rot="-3327355">
              <a:off x="2684" y="1801"/>
              <a:ext cx="72" cy="552"/>
              <a:chOff x="1248" y="1020"/>
              <a:chExt cx="97" cy="708"/>
            </a:xfrm>
          </p:grpSpPr>
          <p:grpSp>
            <p:nvGrpSpPr>
              <p:cNvPr id="209964" name="组合 209963"/>
              <p:cNvGrpSpPr/>
              <p:nvPr/>
            </p:nvGrpSpPr>
            <p:grpSpPr>
              <a:xfrm>
                <a:off x="1248" y="1200"/>
                <a:ext cx="97" cy="335"/>
                <a:chOff x="4367" y="2160"/>
                <a:chExt cx="97" cy="335"/>
              </a:xfrm>
            </p:grpSpPr>
            <p:sp>
              <p:nvSpPr>
                <p:cNvPr id="209965" name="任意多边形 209964"/>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9966" name="任意多边形 209965"/>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209967" name="任意多边形 209966"/>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209968" name="直接连接符 209967"/>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209969" name="直接连接符 209968"/>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209970" name="组合 209969"/>
            <p:cNvGrpSpPr/>
            <p:nvPr/>
          </p:nvGrpSpPr>
          <p:grpSpPr>
            <a:xfrm rot="3327355" flipH="1">
              <a:off x="2208" y="1801"/>
              <a:ext cx="71" cy="552"/>
              <a:chOff x="1248" y="1020"/>
              <a:chExt cx="97" cy="708"/>
            </a:xfrm>
          </p:grpSpPr>
          <p:grpSp>
            <p:nvGrpSpPr>
              <p:cNvPr id="209971" name="组合 209970"/>
              <p:cNvGrpSpPr/>
              <p:nvPr/>
            </p:nvGrpSpPr>
            <p:grpSpPr>
              <a:xfrm>
                <a:off x="1248" y="1200"/>
                <a:ext cx="97" cy="335"/>
                <a:chOff x="4367" y="2160"/>
                <a:chExt cx="97" cy="335"/>
              </a:xfrm>
            </p:grpSpPr>
            <p:sp>
              <p:nvSpPr>
                <p:cNvPr id="209972" name="任意多边形 209971"/>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9973" name="任意多边形 209972"/>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209974" name="任意多边形 209973"/>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209975" name="直接连接符 209974"/>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209976" name="直接连接符 209975"/>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209977" name="椭圆 209976"/>
            <p:cNvSpPr/>
            <p:nvPr/>
          </p:nvSpPr>
          <p:spPr>
            <a:xfrm rot="-3119043">
              <a:off x="2459" y="1872"/>
              <a:ext cx="54" cy="54"/>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209978" name="直接连接符 209977"/>
            <p:cNvSpPr/>
            <p:nvPr/>
          </p:nvSpPr>
          <p:spPr>
            <a:xfrm>
              <a:off x="2472" y="1385"/>
              <a:ext cx="1272" cy="7"/>
            </a:xfrm>
            <a:prstGeom prst="line">
              <a:avLst/>
            </a:prstGeom>
            <a:ln w="25400" cap="flat" cmpd="sng">
              <a:solidFill>
                <a:srgbClr val="FF6600"/>
              </a:solidFill>
              <a:prstDash val="solid"/>
              <a:headEnd type="none" w="med" len="med"/>
              <a:tailEnd type="none" w="med" len="lg"/>
            </a:ln>
          </p:spPr>
        </p:sp>
        <p:sp>
          <p:nvSpPr>
            <p:cNvPr id="209979" name="椭圆 209978"/>
            <p:cNvSpPr/>
            <p:nvPr/>
          </p:nvSpPr>
          <p:spPr>
            <a:xfrm>
              <a:off x="3726" y="1360"/>
              <a:ext cx="37" cy="41"/>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209980" name="任意多边形 209979"/>
            <p:cNvSpPr/>
            <p:nvPr/>
          </p:nvSpPr>
          <p:spPr>
            <a:xfrm>
              <a:off x="2943" y="2245"/>
              <a:ext cx="846" cy="176"/>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209981" name="椭圆 209980"/>
            <p:cNvSpPr/>
            <p:nvPr/>
          </p:nvSpPr>
          <p:spPr>
            <a:xfrm>
              <a:off x="3738" y="2395"/>
              <a:ext cx="38" cy="40"/>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sp>
          <p:nvSpPr>
            <p:cNvPr id="209982" name="任意多边形 209981"/>
            <p:cNvSpPr/>
            <p:nvPr/>
          </p:nvSpPr>
          <p:spPr>
            <a:xfrm>
              <a:off x="2023" y="2252"/>
              <a:ext cx="1772" cy="565"/>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209983" name="椭圆 209982"/>
            <p:cNvSpPr/>
            <p:nvPr/>
          </p:nvSpPr>
          <p:spPr>
            <a:xfrm>
              <a:off x="3753" y="2796"/>
              <a:ext cx="38" cy="40"/>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aphicFrame>
          <p:nvGraphicFramePr>
            <p:cNvPr id="209984" name="对象 209983"/>
            <p:cNvGraphicFramePr/>
            <p:nvPr/>
          </p:nvGraphicFramePr>
          <p:xfrm>
            <a:off x="3504" y="1488"/>
            <a:ext cx="175" cy="189"/>
          </p:xfrm>
          <a:graphic>
            <a:graphicData uri="http://schemas.openxmlformats.org/presentationml/2006/ole">
              <mc:AlternateContent xmlns:mc="http://schemas.openxmlformats.org/markup-compatibility/2006">
                <mc:Choice xmlns:v="urn:schemas-microsoft-com:vml" Requires="v">
                  <p:oleObj spid="_x0000_s111113" r:id="rId13" imgW="355600" imgH="405765" progId="Equation.3">
                    <p:embed/>
                  </p:oleObj>
                </mc:Choice>
                <mc:Fallback>
                  <p:oleObj r:id="rId13" imgW="355600" imgH="405765" progId="Equation.3">
                    <p:embed/>
                    <p:pic>
                      <p:nvPicPr>
                        <p:cNvPr id="0" name="图片 111002"/>
                        <p:cNvPicPr/>
                        <p:nvPr/>
                      </p:nvPicPr>
                      <p:blipFill>
                        <a:blip r:embed="rId14">
                          <a:clrChange>
                            <a:clrFrom>
                              <a:srgbClr val="000000"/>
                            </a:clrFrom>
                            <a:clrTo>
                              <a:srgbClr val="FF9933"/>
                            </a:clrTo>
                          </a:clrChange>
                        </a:blip>
                        <a:stretch>
                          <a:fillRect/>
                        </a:stretch>
                      </p:blipFill>
                      <p:spPr>
                        <a:xfrm>
                          <a:off x="3504" y="1488"/>
                          <a:ext cx="175" cy="189"/>
                        </a:xfrm>
                        <a:prstGeom prst="rect">
                          <a:avLst/>
                        </a:prstGeom>
                        <a:noFill/>
                        <a:ln w="38100">
                          <a:noFill/>
                          <a:miter/>
                        </a:ln>
                      </p:spPr>
                    </p:pic>
                  </p:oleObj>
                </mc:Fallback>
              </mc:AlternateContent>
            </a:graphicData>
          </a:graphic>
        </p:graphicFrame>
        <p:graphicFrame>
          <p:nvGraphicFramePr>
            <p:cNvPr id="209985" name="对象 209984"/>
            <p:cNvGraphicFramePr/>
            <p:nvPr/>
          </p:nvGraphicFramePr>
          <p:xfrm>
            <a:off x="3517" y="2172"/>
            <a:ext cx="181" cy="189"/>
          </p:xfrm>
          <a:graphic>
            <a:graphicData uri="http://schemas.openxmlformats.org/presentationml/2006/ole">
              <mc:AlternateContent xmlns:mc="http://schemas.openxmlformats.org/markup-compatibility/2006">
                <mc:Choice xmlns:v="urn:schemas-microsoft-com:vml" Requires="v">
                  <p:oleObj spid="_x0000_s111114" r:id="rId15" imgW="367665" imgH="405765" progId="Equation.3">
                    <p:embed/>
                  </p:oleObj>
                </mc:Choice>
                <mc:Fallback>
                  <p:oleObj r:id="rId15" imgW="367665" imgH="405765" progId="Equation.3">
                    <p:embed/>
                    <p:pic>
                      <p:nvPicPr>
                        <p:cNvPr id="0" name="图片 111003"/>
                        <p:cNvPicPr/>
                        <p:nvPr/>
                      </p:nvPicPr>
                      <p:blipFill>
                        <a:blip r:embed="rId16">
                          <a:clrChange>
                            <a:clrFrom>
                              <a:srgbClr val="000000"/>
                            </a:clrFrom>
                            <a:clrTo>
                              <a:srgbClr val="006600"/>
                            </a:clrTo>
                          </a:clrChange>
                        </a:blip>
                        <a:stretch>
                          <a:fillRect/>
                        </a:stretch>
                      </p:blipFill>
                      <p:spPr>
                        <a:xfrm>
                          <a:off x="3517" y="2172"/>
                          <a:ext cx="181" cy="189"/>
                        </a:xfrm>
                        <a:prstGeom prst="rect">
                          <a:avLst/>
                        </a:prstGeom>
                        <a:noFill/>
                        <a:ln w="38100">
                          <a:noFill/>
                          <a:miter/>
                        </a:ln>
                      </p:spPr>
                    </p:pic>
                  </p:oleObj>
                </mc:Fallback>
              </mc:AlternateContent>
            </a:graphicData>
          </a:graphic>
        </p:graphicFrame>
        <p:graphicFrame>
          <p:nvGraphicFramePr>
            <p:cNvPr id="209986" name="对象 209985"/>
            <p:cNvGraphicFramePr/>
            <p:nvPr/>
          </p:nvGraphicFramePr>
          <p:xfrm>
            <a:off x="3518" y="2591"/>
            <a:ext cx="180" cy="189"/>
          </p:xfrm>
          <a:graphic>
            <a:graphicData uri="http://schemas.openxmlformats.org/presentationml/2006/ole">
              <mc:AlternateContent xmlns:mc="http://schemas.openxmlformats.org/markup-compatibility/2006">
                <mc:Choice xmlns:v="urn:schemas-microsoft-com:vml" Requires="v">
                  <p:oleObj spid="_x0000_s111115" r:id="rId17" imgW="367665" imgH="405765" progId="Equation.3">
                    <p:embed/>
                  </p:oleObj>
                </mc:Choice>
                <mc:Fallback>
                  <p:oleObj r:id="rId17" imgW="367665" imgH="405765" progId="Equation.3">
                    <p:embed/>
                    <p:pic>
                      <p:nvPicPr>
                        <p:cNvPr id="0" name="图片 111004"/>
                        <p:cNvPicPr/>
                        <p:nvPr/>
                      </p:nvPicPr>
                      <p:blipFill>
                        <a:blip r:embed="rId18">
                          <a:clrChange>
                            <a:clrFrom>
                              <a:srgbClr val="000000"/>
                            </a:clrFrom>
                            <a:clrTo>
                              <a:srgbClr val="FF0066"/>
                            </a:clrTo>
                          </a:clrChange>
                        </a:blip>
                        <a:stretch>
                          <a:fillRect/>
                        </a:stretch>
                      </p:blipFill>
                      <p:spPr>
                        <a:xfrm>
                          <a:off x="3518" y="2591"/>
                          <a:ext cx="180" cy="189"/>
                        </a:xfrm>
                        <a:prstGeom prst="rect">
                          <a:avLst/>
                        </a:prstGeom>
                        <a:noFill/>
                        <a:ln w="38100">
                          <a:noFill/>
                          <a:miter/>
                        </a:ln>
                      </p:spPr>
                    </p:pic>
                  </p:oleObj>
                </mc:Fallback>
              </mc:AlternateContent>
            </a:graphicData>
          </a:graphic>
        </p:graphicFrame>
        <p:sp>
          <p:nvSpPr>
            <p:cNvPr id="209987" name="直接连接符 209986"/>
            <p:cNvSpPr/>
            <p:nvPr/>
          </p:nvSpPr>
          <p:spPr>
            <a:xfrm rot="5400000" flipV="1">
              <a:off x="2667" y="1851"/>
              <a:ext cx="738" cy="1"/>
            </a:xfrm>
            <a:prstGeom prst="line">
              <a:avLst/>
            </a:prstGeom>
            <a:ln w="28575" cap="flat" cmpd="sng">
              <a:solidFill>
                <a:srgbClr val="0033CC"/>
              </a:solidFill>
              <a:prstDash val="solid"/>
              <a:headEnd type="none" w="med" len="med"/>
              <a:tailEnd type="stealth" w="med" len="lg"/>
            </a:ln>
          </p:spPr>
        </p:sp>
        <p:sp>
          <p:nvSpPr>
            <p:cNvPr id="209988" name="直接连接符 209987"/>
            <p:cNvSpPr/>
            <p:nvPr/>
          </p:nvSpPr>
          <p:spPr>
            <a:xfrm rot="5400000" flipV="1">
              <a:off x="2891" y="2605"/>
              <a:ext cx="319" cy="1"/>
            </a:xfrm>
            <a:prstGeom prst="line">
              <a:avLst/>
            </a:prstGeom>
            <a:ln w="28575" cap="flat" cmpd="sng">
              <a:solidFill>
                <a:srgbClr val="0033CC"/>
              </a:solidFill>
              <a:prstDash val="solid"/>
              <a:headEnd type="none" w="med" len="med"/>
              <a:tailEnd type="stealth" w="med" len="lg"/>
            </a:ln>
          </p:spPr>
        </p:sp>
        <p:graphicFrame>
          <p:nvGraphicFramePr>
            <p:cNvPr id="209989" name="对象 209988"/>
            <p:cNvGraphicFramePr/>
            <p:nvPr/>
          </p:nvGraphicFramePr>
          <p:xfrm>
            <a:off x="3102" y="1518"/>
            <a:ext cx="203" cy="197"/>
          </p:xfrm>
          <a:graphic>
            <a:graphicData uri="http://schemas.openxmlformats.org/presentationml/2006/ole">
              <mc:AlternateContent xmlns:mc="http://schemas.openxmlformats.org/markup-compatibility/2006">
                <mc:Choice xmlns:v="urn:schemas-microsoft-com:vml" Requires="v">
                  <p:oleObj spid="_x0000_s111116" r:id="rId19" imgW="393065" imgH="405765" progId="Equation.3">
                    <p:embed/>
                  </p:oleObj>
                </mc:Choice>
                <mc:Fallback>
                  <p:oleObj r:id="rId19" imgW="393065" imgH="405765" progId="Equation.3">
                    <p:embed/>
                    <p:pic>
                      <p:nvPicPr>
                        <p:cNvPr id="0" name="图片 111005"/>
                        <p:cNvPicPr/>
                        <p:nvPr/>
                      </p:nvPicPr>
                      <p:blipFill>
                        <a:blip r:embed="rId20">
                          <a:clrChange>
                            <a:clrFrom>
                              <a:srgbClr val="000000"/>
                            </a:clrFrom>
                            <a:clrTo>
                              <a:srgbClr val="CC0066"/>
                            </a:clrTo>
                          </a:clrChange>
                        </a:blip>
                        <a:stretch>
                          <a:fillRect/>
                        </a:stretch>
                      </p:blipFill>
                      <p:spPr>
                        <a:xfrm>
                          <a:off x="3102" y="1518"/>
                          <a:ext cx="203" cy="197"/>
                        </a:xfrm>
                        <a:prstGeom prst="rect">
                          <a:avLst/>
                        </a:prstGeom>
                        <a:noFill/>
                        <a:ln w="38100">
                          <a:noFill/>
                          <a:miter/>
                        </a:ln>
                      </p:spPr>
                    </p:pic>
                  </p:oleObj>
                </mc:Fallback>
              </mc:AlternateContent>
            </a:graphicData>
          </a:graphic>
        </p:graphicFrame>
        <p:graphicFrame>
          <p:nvGraphicFramePr>
            <p:cNvPr id="209990" name="对象 209989"/>
            <p:cNvGraphicFramePr/>
            <p:nvPr/>
          </p:nvGraphicFramePr>
          <p:xfrm>
            <a:off x="3125" y="2571"/>
            <a:ext cx="209" cy="198"/>
          </p:xfrm>
          <a:graphic>
            <a:graphicData uri="http://schemas.openxmlformats.org/presentationml/2006/ole">
              <mc:AlternateContent xmlns:mc="http://schemas.openxmlformats.org/markup-compatibility/2006">
                <mc:Choice xmlns:v="urn:schemas-microsoft-com:vml" Requires="v">
                  <p:oleObj spid="_x0000_s111117" r:id="rId21" imgW="405765" imgH="405765" progId="Equation.3">
                    <p:embed/>
                  </p:oleObj>
                </mc:Choice>
                <mc:Fallback>
                  <p:oleObj r:id="rId21" imgW="405765" imgH="405765" progId="Equation.3">
                    <p:embed/>
                    <p:pic>
                      <p:nvPicPr>
                        <p:cNvPr id="0" name="图片 111006"/>
                        <p:cNvPicPr/>
                        <p:nvPr/>
                      </p:nvPicPr>
                      <p:blipFill>
                        <a:blip r:embed="rId22">
                          <a:clrChange>
                            <a:clrFrom>
                              <a:srgbClr val="000000"/>
                            </a:clrFrom>
                            <a:clrTo>
                              <a:srgbClr val="CC0066"/>
                            </a:clrTo>
                          </a:clrChange>
                        </a:blip>
                        <a:stretch>
                          <a:fillRect/>
                        </a:stretch>
                      </p:blipFill>
                      <p:spPr>
                        <a:xfrm>
                          <a:off x="3125" y="2571"/>
                          <a:ext cx="209" cy="198"/>
                        </a:xfrm>
                        <a:prstGeom prst="rect">
                          <a:avLst/>
                        </a:prstGeom>
                        <a:noFill/>
                        <a:ln w="38100">
                          <a:noFill/>
                          <a:miter/>
                        </a:ln>
                      </p:spPr>
                    </p:pic>
                  </p:oleObj>
                </mc:Fallback>
              </mc:AlternateContent>
            </a:graphicData>
          </a:graphic>
        </p:graphicFrame>
        <p:sp>
          <p:nvSpPr>
            <p:cNvPr id="209991" name="文本框 209990"/>
            <p:cNvSpPr txBox="1"/>
            <p:nvPr/>
          </p:nvSpPr>
          <p:spPr>
            <a:xfrm>
              <a:off x="2283" y="1718"/>
              <a:ext cx="139" cy="230"/>
            </a:xfrm>
            <a:prstGeom prst="rect">
              <a:avLst/>
            </a:prstGeom>
            <a:noFill/>
            <a:ln w="28575">
              <a:noFill/>
            </a:ln>
          </p:spPr>
          <p:txBody>
            <a:bodyPr wrap="none" lIns="0" tIns="0" rIns="0" bIns="0" anchor="ctr" anchorCtr="0">
              <a:spAutoFit/>
            </a:bodyPr>
            <a:lstStyle/>
            <a:p>
              <a:pPr algn="ctr"/>
              <a:r>
                <a:rPr lang="en-US" altLang="zh-CN" b="1">
                  <a:latin typeface="宋体" panose="02010600030101010101" pitchFamily="2" charset="-122"/>
                </a:rPr>
                <a:t>N</a:t>
              </a:r>
            </a:p>
          </p:txBody>
        </p:sp>
        <p:graphicFrame>
          <p:nvGraphicFramePr>
            <p:cNvPr id="209992" name="对象 209991"/>
            <p:cNvGraphicFramePr/>
            <p:nvPr/>
          </p:nvGraphicFramePr>
          <p:xfrm>
            <a:off x="4848" y="2112"/>
            <a:ext cx="206" cy="231"/>
          </p:xfrm>
          <a:graphic>
            <a:graphicData uri="http://schemas.openxmlformats.org/presentationml/2006/ole">
              <mc:AlternateContent xmlns:mc="http://schemas.openxmlformats.org/markup-compatibility/2006">
                <mc:Choice xmlns:v="urn:schemas-microsoft-com:vml" Requires="v">
                  <p:oleObj spid="_x0000_s111118" r:id="rId23" imgW="203200" imgH="241300" progId="Equation.3">
                    <p:embed/>
                  </p:oleObj>
                </mc:Choice>
                <mc:Fallback>
                  <p:oleObj r:id="rId23" imgW="203200" imgH="241300" progId="Equation.3">
                    <p:embed/>
                    <p:pic>
                      <p:nvPicPr>
                        <p:cNvPr id="0" name="图片 111007"/>
                        <p:cNvPicPr/>
                        <p:nvPr/>
                      </p:nvPicPr>
                      <p:blipFill>
                        <a:blip r:embed="rId12"/>
                        <a:stretch>
                          <a:fillRect/>
                        </a:stretch>
                      </p:blipFill>
                      <p:spPr>
                        <a:xfrm>
                          <a:off x="4848" y="2112"/>
                          <a:ext cx="206" cy="231"/>
                        </a:xfrm>
                        <a:prstGeom prst="rect">
                          <a:avLst/>
                        </a:prstGeom>
                        <a:noFill/>
                        <a:ln w="38100">
                          <a:noFill/>
                          <a:miter/>
                        </a:ln>
                      </p:spPr>
                    </p:pic>
                  </p:oleObj>
                </mc:Fallback>
              </mc:AlternateContent>
            </a:graphicData>
          </a:graphic>
        </p:graphicFrame>
        <p:graphicFrame>
          <p:nvGraphicFramePr>
            <p:cNvPr id="209993" name="对象 209992"/>
            <p:cNvGraphicFramePr/>
            <p:nvPr/>
          </p:nvGraphicFramePr>
          <p:xfrm>
            <a:off x="5088" y="2112"/>
            <a:ext cx="206" cy="231"/>
          </p:xfrm>
          <a:graphic>
            <a:graphicData uri="http://schemas.openxmlformats.org/presentationml/2006/ole">
              <mc:AlternateContent xmlns:mc="http://schemas.openxmlformats.org/markup-compatibility/2006">
                <mc:Choice xmlns:v="urn:schemas-microsoft-com:vml" Requires="v">
                  <p:oleObj spid="_x0000_s111119" r:id="rId24" imgW="203200" imgH="241300" progId="Equation.3">
                    <p:embed/>
                  </p:oleObj>
                </mc:Choice>
                <mc:Fallback>
                  <p:oleObj r:id="rId24" imgW="203200" imgH="241300" progId="Equation.3">
                    <p:embed/>
                    <p:pic>
                      <p:nvPicPr>
                        <p:cNvPr id="0" name="图片 111008"/>
                        <p:cNvPicPr/>
                        <p:nvPr/>
                      </p:nvPicPr>
                      <p:blipFill>
                        <a:blip r:embed="rId12"/>
                        <a:stretch>
                          <a:fillRect/>
                        </a:stretch>
                      </p:blipFill>
                      <p:spPr>
                        <a:xfrm>
                          <a:off x="5088" y="2112"/>
                          <a:ext cx="206" cy="231"/>
                        </a:xfrm>
                        <a:prstGeom prst="rect">
                          <a:avLst/>
                        </a:prstGeom>
                        <a:noFill/>
                        <a:ln w="38100">
                          <a:noFill/>
                          <a:miter/>
                        </a:ln>
                      </p:spPr>
                    </p:pic>
                  </p:oleObj>
                </mc:Fallback>
              </mc:AlternateContent>
            </a:graphicData>
          </a:graphic>
        </p:graphicFrame>
        <p:sp>
          <p:nvSpPr>
            <p:cNvPr id="209994" name="直接连接符 209993"/>
            <p:cNvSpPr/>
            <p:nvPr/>
          </p:nvSpPr>
          <p:spPr>
            <a:xfrm>
              <a:off x="3744" y="1392"/>
              <a:ext cx="1296" cy="0"/>
            </a:xfrm>
            <a:prstGeom prst="line">
              <a:avLst/>
            </a:prstGeom>
            <a:ln w="28575" cap="flat" cmpd="sng">
              <a:solidFill>
                <a:schemeClr val="accent2"/>
              </a:solidFill>
              <a:prstDash val="solid"/>
              <a:headEnd type="none" w="med" len="med"/>
              <a:tailEnd type="none" w="med" len="med"/>
            </a:ln>
          </p:spPr>
        </p:sp>
      </p:grpSp>
      <p:sp>
        <p:nvSpPr>
          <p:cNvPr id="209995" name="矩形 209994"/>
          <p:cNvSpPr/>
          <p:nvPr/>
        </p:nvSpPr>
        <p:spPr>
          <a:xfrm>
            <a:off x="323850" y="2019300"/>
            <a:ext cx="762000" cy="427038"/>
          </a:xfrm>
          <a:prstGeom prst="rect">
            <a:avLst/>
          </a:prstGeom>
          <a:noFill/>
          <a:ln w="9525">
            <a:noFill/>
          </a:ln>
        </p:spPr>
        <p:txBody>
          <a:bodyPr lIns="0" tIns="0" rIns="0" bIns="0">
            <a:spAutoFit/>
          </a:bodyPr>
          <a:lstStyle/>
          <a:p>
            <a:r>
              <a:rPr lang="zh-CN" altLang="en-US" sz="2800" b="1" dirty="0">
                <a:solidFill>
                  <a:srgbClr val="FF0066"/>
                </a:solidFill>
                <a:latin typeface="Times New Roman" panose="02020603050405020304" pitchFamily="18" charset="0"/>
              </a:rPr>
              <a:t>解</a:t>
            </a:r>
            <a:r>
              <a:rPr lang="zh-CN" altLang="en-US" sz="2800" b="1" dirty="0">
                <a:solidFill>
                  <a:srgbClr val="FF0066"/>
                </a:solidFill>
                <a:latin typeface="Times New Roman" panose="02020603050405020304" pitchFamily="18" charset="0"/>
                <a:sym typeface="Wingdings" panose="05000000000000000000" pitchFamily="2" charset="2"/>
              </a:rPr>
              <a:t>：</a:t>
            </a:r>
            <a:endParaRPr lang="zh-CN" altLang="en-US" sz="2800" b="1" dirty="0">
              <a:solidFill>
                <a:schemeClr val="accent2"/>
              </a:solidFill>
              <a:effectLst>
                <a:outerShdw blurRad="38100" dist="38100" dir="2700000">
                  <a:srgbClr val="C0C0C0"/>
                </a:outerShdw>
              </a:effectLst>
              <a:latin typeface="Times New Roman" panose="02020603050405020304" pitchFamily="18" charset="0"/>
            </a:endParaRPr>
          </a:p>
        </p:txBody>
      </p:sp>
      <p:sp>
        <p:nvSpPr>
          <p:cNvPr id="209996" name="文本框 209995"/>
          <p:cNvSpPr txBox="1"/>
          <p:nvPr/>
        </p:nvSpPr>
        <p:spPr>
          <a:xfrm>
            <a:off x="2590800" y="4495800"/>
            <a:ext cx="2819400" cy="427038"/>
          </a:xfrm>
          <a:prstGeom prst="rect">
            <a:avLst/>
          </a:prstGeom>
          <a:noFill/>
          <a:ln w="9525">
            <a:noFill/>
          </a:ln>
        </p:spPr>
        <p:txBody>
          <a:bodyPr lIns="0" tIns="0" rIns="0" bIns="0">
            <a:spAutoFit/>
          </a:bodyPr>
          <a:lstStyle/>
          <a:p>
            <a:pPr>
              <a:spcBef>
                <a:spcPct val="50000"/>
              </a:spcBef>
            </a:pPr>
            <a:r>
              <a:rPr lang="zh-CN" altLang="en-US" sz="2800" b="1" dirty="0">
                <a:solidFill>
                  <a:srgbClr val="FF3399"/>
                </a:solidFill>
                <a:latin typeface="Times New Roman" panose="02020603050405020304" pitchFamily="18" charset="0"/>
              </a:rPr>
              <a:t>则三相总功率为：</a:t>
            </a:r>
            <a:endParaRPr lang="zh-CN" altLang="en-US" sz="2800" b="1">
              <a:solidFill>
                <a:srgbClr val="FF3399"/>
              </a:solidFill>
              <a:latin typeface="Times New Roman" panose="02020603050405020304" pitchFamily="18" charset="0"/>
            </a:endParaRPr>
          </a:p>
        </p:txBody>
      </p:sp>
      <p:graphicFrame>
        <p:nvGraphicFramePr>
          <p:cNvPr id="209997" name="对象 209996"/>
          <p:cNvGraphicFramePr/>
          <p:nvPr/>
        </p:nvGraphicFramePr>
        <p:xfrm>
          <a:off x="2813050" y="5016500"/>
          <a:ext cx="2778125" cy="479425"/>
        </p:xfrm>
        <a:graphic>
          <a:graphicData uri="http://schemas.openxmlformats.org/presentationml/2006/ole">
            <mc:AlternateContent xmlns:mc="http://schemas.openxmlformats.org/markup-compatibility/2006">
              <mc:Choice xmlns:v="urn:schemas-microsoft-com:vml" Requires="v">
                <p:oleObj spid="_x0000_s111120" r:id="rId25" imgW="2792730" imgH="482600" progId="Equation.3">
                  <p:embed/>
                </p:oleObj>
              </mc:Choice>
              <mc:Fallback>
                <p:oleObj r:id="rId25" imgW="2792730" imgH="482600" progId="Equation.3">
                  <p:embed/>
                  <p:pic>
                    <p:nvPicPr>
                      <p:cNvPr id="0" name="图片 111009"/>
                      <p:cNvPicPr/>
                      <p:nvPr/>
                    </p:nvPicPr>
                    <p:blipFill>
                      <a:blip r:embed="rId26">
                        <a:clrChange>
                          <a:clrFrom>
                            <a:srgbClr val="000000"/>
                          </a:clrFrom>
                          <a:clrTo>
                            <a:srgbClr val="333399"/>
                          </a:clrTo>
                        </a:clrChange>
                      </a:blip>
                      <a:stretch>
                        <a:fillRect/>
                      </a:stretch>
                    </p:blipFill>
                    <p:spPr>
                      <a:xfrm>
                        <a:off x="2813050" y="5016500"/>
                        <a:ext cx="2778125" cy="479425"/>
                      </a:xfrm>
                      <a:prstGeom prst="rect">
                        <a:avLst/>
                      </a:prstGeom>
                      <a:noFill/>
                      <a:ln w="38100">
                        <a:noFill/>
                        <a:miter/>
                      </a:ln>
                    </p:spPr>
                  </p:pic>
                </p:oleObj>
              </mc:Fallback>
            </mc:AlternateContent>
          </a:graphicData>
        </a:graphic>
      </p:graphicFrame>
      <p:sp>
        <p:nvSpPr>
          <p:cNvPr id="209998" name="矩形 209997"/>
          <p:cNvSpPr/>
          <p:nvPr/>
        </p:nvSpPr>
        <p:spPr>
          <a:xfrm>
            <a:off x="0" y="2514600"/>
            <a:ext cx="1612900" cy="427038"/>
          </a:xfrm>
          <a:prstGeom prst="rect">
            <a:avLst/>
          </a:prstGeom>
          <a:noFill/>
          <a:ln w="9525">
            <a:noFill/>
          </a:ln>
        </p:spPr>
        <p:txBody>
          <a:bodyPr wrap="none" lIns="0" tIns="0" rIns="0" bIns="0" anchor="t" anchorCtr="0">
            <a:spAutoFit/>
          </a:bodyPr>
          <a:lstStyle/>
          <a:p>
            <a:r>
              <a:rPr lang="zh-CN" altLang="en-US" sz="2800" b="1" dirty="0">
                <a:solidFill>
                  <a:srgbClr val="FF3399"/>
                </a:solidFill>
                <a:effectLst>
                  <a:outerShdw blurRad="38100" dist="38100" dir="2700000">
                    <a:srgbClr val="C0C0C0"/>
                  </a:outerShdw>
                </a:effectLst>
                <a:latin typeface="Times New Roman" panose="02020603050405020304" pitchFamily="18" charset="0"/>
                <a:sym typeface="Wingdings" panose="05000000000000000000" pitchFamily="2" charset="2"/>
              </a:rPr>
              <a:t>（</a:t>
            </a:r>
            <a:r>
              <a:rPr lang="en-US" altLang="zh-CN" sz="2800" b="1">
                <a:solidFill>
                  <a:srgbClr val="FF3399"/>
                </a:solidFill>
                <a:effectLst>
                  <a:outerShdw blurRad="38100" dist="38100" dir="2700000">
                    <a:srgbClr val="C0C0C0"/>
                  </a:outerShdw>
                </a:effectLst>
                <a:latin typeface="Times New Roman" panose="02020603050405020304" pitchFamily="18" charset="0"/>
                <a:sym typeface="Wingdings" panose="05000000000000000000" pitchFamily="2" charset="2"/>
              </a:rPr>
              <a:t>1</a:t>
            </a:r>
            <a:r>
              <a:rPr lang="zh-CN" altLang="en-US" sz="2800" b="1" dirty="0">
                <a:solidFill>
                  <a:srgbClr val="FF3399"/>
                </a:solidFill>
                <a:effectLst>
                  <a:outerShdw blurRad="38100" dist="38100" dir="2700000">
                    <a:srgbClr val="C0C0C0"/>
                  </a:outerShdw>
                </a:effectLst>
                <a:latin typeface="Times New Roman" panose="02020603050405020304" pitchFamily="18" charset="0"/>
                <a:sym typeface="Wingdings" panose="05000000000000000000" pitchFamily="2" charset="2"/>
              </a:rPr>
              <a:t>）</a:t>
            </a:r>
            <a:r>
              <a:rPr lang="zh-CN" altLang="en-US" sz="2800" b="1" dirty="0">
                <a:solidFill>
                  <a:srgbClr val="FF3399"/>
                </a:solidFill>
                <a:effectLst>
                  <a:outerShdw blurRad="38100" dist="38100" dir="2700000">
                    <a:srgbClr val="C0C0C0"/>
                  </a:outerShdw>
                </a:effectLst>
                <a:latin typeface="Times New Roman" panose="02020603050405020304" pitchFamily="18" charset="0"/>
              </a:rPr>
              <a:t>Ｙ接</a:t>
            </a:r>
          </a:p>
        </p:txBody>
      </p:sp>
      <p:graphicFrame>
        <p:nvGraphicFramePr>
          <p:cNvPr id="209999" name="对象 209998"/>
          <p:cNvGraphicFramePr/>
          <p:nvPr/>
        </p:nvGraphicFramePr>
        <p:xfrm>
          <a:off x="2403475" y="5451475"/>
          <a:ext cx="3284538" cy="954088"/>
        </p:xfrm>
        <a:graphic>
          <a:graphicData uri="http://schemas.openxmlformats.org/presentationml/2006/ole">
            <mc:AlternateContent xmlns:mc="http://schemas.openxmlformats.org/markup-compatibility/2006">
              <mc:Choice xmlns:v="urn:schemas-microsoft-com:vml" Requires="v">
                <p:oleObj spid="_x0000_s111121" r:id="rId27" imgW="1536065" imgH="444500" progId="Equation.3">
                  <p:embed/>
                </p:oleObj>
              </mc:Choice>
              <mc:Fallback>
                <p:oleObj r:id="rId27" imgW="1536065" imgH="444500" progId="Equation.3">
                  <p:embed/>
                  <p:pic>
                    <p:nvPicPr>
                      <p:cNvPr id="0" name="图片 111010"/>
                      <p:cNvPicPr/>
                      <p:nvPr/>
                    </p:nvPicPr>
                    <p:blipFill>
                      <a:blip r:embed="rId28">
                        <a:clrChange>
                          <a:clrFrom>
                            <a:srgbClr val="000000"/>
                          </a:clrFrom>
                          <a:clrTo>
                            <a:srgbClr val="333399"/>
                          </a:clrTo>
                        </a:clrChange>
                      </a:blip>
                      <a:stretch>
                        <a:fillRect/>
                      </a:stretch>
                    </p:blipFill>
                    <p:spPr>
                      <a:xfrm>
                        <a:off x="2403475" y="5451475"/>
                        <a:ext cx="3284538" cy="954088"/>
                      </a:xfrm>
                      <a:prstGeom prst="rect">
                        <a:avLst/>
                      </a:prstGeom>
                      <a:noFill/>
                      <a:ln w="38100">
                        <a:noFill/>
                        <a:miter/>
                      </a:ln>
                    </p:spPr>
                  </p:pic>
                </p:oleObj>
              </mc:Fallback>
            </mc:AlternateContent>
          </a:graphicData>
        </a:graphic>
      </p:graphicFrame>
      <p:sp>
        <p:nvSpPr>
          <p:cNvPr id="210000" name="矩形 209999"/>
          <p:cNvSpPr/>
          <p:nvPr/>
        </p:nvSpPr>
        <p:spPr>
          <a:xfrm>
            <a:off x="325438" y="3233738"/>
            <a:ext cx="1701800" cy="427037"/>
          </a:xfrm>
          <a:prstGeom prst="rect">
            <a:avLst/>
          </a:prstGeom>
          <a:noFill/>
          <a:ln w="9525">
            <a:noFill/>
          </a:ln>
        </p:spPr>
        <p:txBody>
          <a:bodyPr wrap="none" lIns="0" tIns="0" rIns="0" bIns="0" anchor="t" anchorCtr="0">
            <a:spAutoFit/>
          </a:bodyPr>
          <a:lstStyle/>
          <a:p>
            <a:r>
              <a:rPr lang="zh-CN" altLang="en-US" sz="2800" b="1" dirty="0">
                <a:solidFill>
                  <a:srgbClr val="FF3399"/>
                </a:solidFill>
                <a:effectLst>
                  <a:outerShdw blurRad="38100" dist="38100" dir="2700000">
                    <a:srgbClr val="C0C0C0"/>
                  </a:outerShdw>
                </a:effectLst>
                <a:latin typeface="Times New Roman" panose="02020603050405020304" pitchFamily="18" charset="0"/>
                <a:sym typeface="Wingdings" panose="05000000000000000000" pitchFamily="2" charset="2"/>
              </a:rPr>
              <a:t>（</a:t>
            </a:r>
            <a:r>
              <a:rPr lang="en-US" altLang="zh-CN" sz="2800" b="1">
                <a:solidFill>
                  <a:srgbClr val="FF3399"/>
                </a:solidFill>
                <a:effectLst>
                  <a:outerShdw blurRad="38100" dist="38100" dir="2700000">
                    <a:srgbClr val="C0C0C0"/>
                  </a:outerShdw>
                </a:effectLst>
                <a:latin typeface="Times New Roman" panose="02020603050405020304" pitchFamily="18" charset="0"/>
                <a:sym typeface="Wingdings" panose="05000000000000000000" pitchFamily="2" charset="2"/>
              </a:rPr>
              <a:t>2</a:t>
            </a:r>
            <a:r>
              <a:rPr lang="zh-CN" altLang="en-US" sz="2800" b="1" dirty="0">
                <a:solidFill>
                  <a:srgbClr val="FF3399"/>
                </a:solidFill>
                <a:effectLst>
                  <a:outerShdw blurRad="38100" dist="38100" dir="2700000">
                    <a:srgbClr val="C0C0C0"/>
                  </a:outerShdw>
                </a:effectLst>
                <a:latin typeface="Times New Roman" panose="02020603050405020304" pitchFamily="18" charset="0"/>
                <a:sym typeface="Wingdings" panose="05000000000000000000" pitchFamily="2" charset="2"/>
              </a:rPr>
              <a:t>） </a:t>
            </a:r>
            <a:r>
              <a:rPr lang="zh-CN" altLang="en-US" sz="2800" b="1" dirty="0">
                <a:solidFill>
                  <a:srgbClr val="FF3399"/>
                </a:solidFill>
                <a:effectLst>
                  <a:outerShdw blurRad="38100" dist="38100" dir="2700000">
                    <a:srgbClr val="C0C0C0"/>
                  </a:outerShdw>
                </a:effectLst>
                <a:latin typeface="Times New Roman" panose="02020603050405020304" pitchFamily="18" charset="0"/>
              </a:rPr>
              <a:t>△接</a:t>
            </a:r>
          </a:p>
        </p:txBody>
      </p:sp>
      <p:graphicFrame>
        <p:nvGraphicFramePr>
          <p:cNvPr id="210001" name="对象 210000"/>
          <p:cNvGraphicFramePr/>
          <p:nvPr/>
        </p:nvGraphicFramePr>
        <p:xfrm>
          <a:off x="644525" y="3992563"/>
          <a:ext cx="1581150" cy="504825"/>
        </p:xfrm>
        <a:graphic>
          <a:graphicData uri="http://schemas.openxmlformats.org/presentationml/2006/ole">
            <mc:AlternateContent xmlns:mc="http://schemas.openxmlformats.org/markup-compatibility/2006">
              <mc:Choice xmlns:v="urn:schemas-microsoft-com:vml" Requires="v">
                <p:oleObj spid="_x0000_s111122" r:id="rId29" imgW="1510665" imgH="482600" progId="Equation.3">
                  <p:embed/>
                </p:oleObj>
              </mc:Choice>
              <mc:Fallback>
                <p:oleObj r:id="rId29" imgW="1510665" imgH="482600" progId="Equation.3">
                  <p:embed/>
                  <p:pic>
                    <p:nvPicPr>
                      <p:cNvPr id="0" name="图片 111011"/>
                      <p:cNvPicPr/>
                      <p:nvPr/>
                    </p:nvPicPr>
                    <p:blipFill>
                      <a:blip r:embed="rId30">
                        <a:clrChange>
                          <a:clrFrom>
                            <a:srgbClr val="000000"/>
                          </a:clrFrom>
                          <a:clrTo>
                            <a:srgbClr val="006600"/>
                          </a:clrTo>
                        </a:clrChange>
                      </a:blip>
                      <a:stretch>
                        <a:fillRect/>
                      </a:stretch>
                    </p:blipFill>
                    <p:spPr>
                      <a:xfrm>
                        <a:off x="644525" y="3992563"/>
                        <a:ext cx="1581150" cy="504825"/>
                      </a:xfrm>
                      <a:prstGeom prst="rect">
                        <a:avLst/>
                      </a:prstGeom>
                      <a:noFill/>
                      <a:ln w="38100">
                        <a:noFill/>
                        <a:miter/>
                      </a:ln>
                    </p:spPr>
                  </p:pic>
                </p:oleObj>
              </mc:Fallback>
            </mc:AlternateContent>
          </a:graphicData>
        </a:graphic>
      </p:graphicFrame>
      <p:graphicFrame>
        <p:nvGraphicFramePr>
          <p:cNvPr id="210002" name="对象 210001"/>
          <p:cNvGraphicFramePr/>
          <p:nvPr/>
        </p:nvGraphicFramePr>
        <p:xfrm>
          <a:off x="369888" y="4451350"/>
          <a:ext cx="2030412" cy="1012825"/>
        </p:xfrm>
        <a:graphic>
          <a:graphicData uri="http://schemas.openxmlformats.org/presentationml/2006/ole">
            <mc:AlternateContent xmlns:mc="http://schemas.openxmlformats.org/markup-compatibility/2006">
              <mc:Choice xmlns:v="urn:schemas-microsoft-com:vml" Requires="v">
                <p:oleObj spid="_x0000_s111123" r:id="rId31" imgW="1053465" imgH="444500" progId="Equation.3">
                  <p:embed/>
                </p:oleObj>
              </mc:Choice>
              <mc:Fallback>
                <p:oleObj r:id="rId31" imgW="1053465" imgH="444500" progId="Equation.3">
                  <p:embed/>
                  <p:pic>
                    <p:nvPicPr>
                      <p:cNvPr id="0" name="图片 111012"/>
                      <p:cNvPicPr/>
                      <p:nvPr/>
                    </p:nvPicPr>
                    <p:blipFill>
                      <a:blip r:embed="rId32">
                        <a:clrChange>
                          <a:clrFrom>
                            <a:srgbClr val="000000"/>
                          </a:clrFrom>
                          <a:clrTo>
                            <a:srgbClr val="006600"/>
                          </a:clrTo>
                        </a:clrChange>
                      </a:blip>
                      <a:stretch>
                        <a:fillRect/>
                      </a:stretch>
                    </p:blipFill>
                    <p:spPr>
                      <a:xfrm>
                        <a:off x="369888" y="4451350"/>
                        <a:ext cx="2030412" cy="1012825"/>
                      </a:xfrm>
                      <a:prstGeom prst="rect">
                        <a:avLst/>
                      </a:prstGeom>
                      <a:noFill/>
                      <a:ln w="38100">
                        <a:noFill/>
                        <a:miter/>
                      </a:ln>
                    </p:spPr>
                  </p:pic>
                </p:oleObj>
              </mc:Fallback>
            </mc:AlternateContent>
          </a:graphicData>
        </a:graphic>
      </p:graphicFrame>
      <p:graphicFrame>
        <p:nvGraphicFramePr>
          <p:cNvPr id="210003" name="对象 210002"/>
          <p:cNvGraphicFramePr/>
          <p:nvPr/>
        </p:nvGraphicFramePr>
        <p:xfrm>
          <a:off x="463550" y="5611813"/>
          <a:ext cx="1285875" cy="328612"/>
        </p:xfrm>
        <a:graphic>
          <a:graphicData uri="http://schemas.openxmlformats.org/presentationml/2006/ole">
            <mc:AlternateContent xmlns:mc="http://schemas.openxmlformats.org/markup-compatibility/2006">
              <mc:Choice xmlns:v="urn:schemas-microsoft-com:vml" Requires="v">
                <p:oleObj spid="_x0000_s111124" r:id="rId33" imgW="1294765" imgH="330200" progId="Equation.3">
                  <p:embed/>
                </p:oleObj>
              </mc:Choice>
              <mc:Fallback>
                <p:oleObj r:id="rId33" imgW="1294765" imgH="330200" progId="Equation.3">
                  <p:embed/>
                  <p:pic>
                    <p:nvPicPr>
                      <p:cNvPr id="0" name="图片 111013"/>
                      <p:cNvPicPr/>
                      <p:nvPr/>
                    </p:nvPicPr>
                    <p:blipFill>
                      <a:blip r:embed="rId34">
                        <a:clrChange>
                          <a:clrFrom>
                            <a:srgbClr val="000000"/>
                          </a:clrFrom>
                          <a:clrTo>
                            <a:srgbClr val="006600"/>
                          </a:clrTo>
                        </a:clrChange>
                      </a:blip>
                      <a:stretch>
                        <a:fillRect/>
                      </a:stretch>
                    </p:blipFill>
                    <p:spPr>
                      <a:xfrm>
                        <a:off x="463550" y="5611813"/>
                        <a:ext cx="1285875" cy="328612"/>
                      </a:xfrm>
                      <a:prstGeom prst="rect">
                        <a:avLst/>
                      </a:prstGeom>
                      <a:noFill/>
                      <a:ln w="38100">
                        <a:noFill/>
                        <a:miter/>
                      </a:ln>
                    </p:spPr>
                  </p:pic>
                </p:oleObj>
              </mc:Fallback>
            </mc:AlternateContent>
          </a:graphicData>
        </a:graphic>
      </p:graphicFrame>
      <p:grpSp>
        <p:nvGrpSpPr>
          <p:cNvPr id="210004" name="组合 210003"/>
          <p:cNvGrpSpPr/>
          <p:nvPr/>
        </p:nvGrpSpPr>
        <p:grpSpPr>
          <a:xfrm>
            <a:off x="6019800" y="2154238"/>
            <a:ext cx="2762250" cy="2362200"/>
            <a:chOff x="3876" y="528"/>
            <a:chExt cx="1740" cy="1488"/>
          </a:xfrm>
        </p:grpSpPr>
        <p:sp>
          <p:nvSpPr>
            <p:cNvPr id="210005" name="矩形 210004"/>
            <p:cNvSpPr/>
            <p:nvPr/>
          </p:nvSpPr>
          <p:spPr>
            <a:xfrm>
              <a:off x="3936" y="528"/>
              <a:ext cx="1680" cy="1488"/>
            </a:xfrm>
            <a:prstGeom prst="rect">
              <a:avLst/>
            </a:prstGeom>
            <a:solidFill>
              <a:srgbClr val="EFFFEF"/>
            </a:solidFill>
            <a:ln w="9525">
              <a:noFill/>
            </a:ln>
          </p:spPr>
          <p:txBody>
            <a:bodyPr/>
            <a:lstStyle/>
            <a:p>
              <a:endParaRPr lang="zh-CN" altLang="en-US"/>
            </a:p>
          </p:txBody>
        </p:sp>
        <p:grpSp>
          <p:nvGrpSpPr>
            <p:cNvPr id="210006" name="组合 210005"/>
            <p:cNvGrpSpPr/>
            <p:nvPr/>
          </p:nvGrpSpPr>
          <p:grpSpPr>
            <a:xfrm>
              <a:off x="3876" y="547"/>
              <a:ext cx="1593" cy="1431"/>
              <a:chOff x="3876" y="547"/>
              <a:chExt cx="1593" cy="1431"/>
            </a:xfrm>
          </p:grpSpPr>
          <p:sp>
            <p:nvSpPr>
              <p:cNvPr id="210007" name="直接连接符 210006"/>
              <p:cNvSpPr/>
              <p:nvPr/>
            </p:nvSpPr>
            <p:spPr>
              <a:xfrm>
                <a:off x="3876" y="547"/>
                <a:ext cx="1092" cy="0"/>
              </a:xfrm>
              <a:prstGeom prst="line">
                <a:avLst/>
              </a:prstGeom>
              <a:ln w="28575" cap="flat" cmpd="sng">
                <a:solidFill>
                  <a:schemeClr val="accent2"/>
                </a:solidFill>
                <a:prstDash val="solid"/>
                <a:headEnd type="none" w="med" len="med"/>
                <a:tailEnd type="none" w="med" len="med"/>
              </a:ln>
            </p:spPr>
          </p:sp>
          <p:sp>
            <p:nvSpPr>
              <p:cNvPr id="210008" name="直接连接符 210007"/>
              <p:cNvSpPr/>
              <p:nvPr/>
            </p:nvSpPr>
            <p:spPr>
              <a:xfrm>
                <a:off x="3881" y="1580"/>
                <a:ext cx="1532" cy="0"/>
              </a:xfrm>
              <a:prstGeom prst="line">
                <a:avLst/>
              </a:prstGeom>
              <a:ln w="28575" cap="flat" cmpd="sng">
                <a:solidFill>
                  <a:schemeClr val="accent2"/>
                </a:solidFill>
                <a:prstDash val="solid"/>
                <a:headEnd type="none" w="med" len="med"/>
                <a:tailEnd type="none" w="med" len="med"/>
              </a:ln>
            </p:spPr>
          </p:sp>
          <p:sp>
            <p:nvSpPr>
              <p:cNvPr id="210009" name="直接连接符 210008"/>
              <p:cNvSpPr/>
              <p:nvPr/>
            </p:nvSpPr>
            <p:spPr>
              <a:xfrm>
                <a:off x="3918" y="1973"/>
                <a:ext cx="631" cy="0"/>
              </a:xfrm>
              <a:prstGeom prst="line">
                <a:avLst/>
              </a:prstGeom>
              <a:ln w="28575" cap="flat" cmpd="sng">
                <a:solidFill>
                  <a:schemeClr val="accent2"/>
                </a:solidFill>
                <a:prstDash val="solid"/>
                <a:headEnd type="none" w="med" len="med"/>
                <a:tailEnd type="none" w="med" len="med"/>
              </a:ln>
            </p:spPr>
          </p:sp>
          <p:sp>
            <p:nvSpPr>
              <p:cNvPr id="210010" name="直接连接符 210009"/>
              <p:cNvSpPr/>
              <p:nvPr/>
            </p:nvSpPr>
            <p:spPr>
              <a:xfrm flipV="1">
                <a:off x="4532" y="1415"/>
                <a:ext cx="0" cy="563"/>
              </a:xfrm>
              <a:prstGeom prst="line">
                <a:avLst/>
              </a:prstGeom>
              <a:ln w="28575" cap="flat" cmpd="sng">
                <a:solidFill>
                  <a:schemeClr val="accent2"/>
                </a:solidFill>
                <a:prstDash val="solid"/>
                <a:headEnd type="none" w="med" len="med"/>
                <a:tailEnd type="none" w="med" len="med"/>
              </a:ln>
            </p:spPr>
          </p:sp>
          <p:grpSp>
            <p:nvGrpSpPr>
              <p:cNvPr id="210011" name="组合 210010"/>
              <p:cNvGrpSpPr/>
              <p:nvPr/>
            </p:nvGrpSpPr>
            <p:grpSpPr>
              <a:xfrm>
                <a:off x="3957" y="1260"/>
                <a:ext cx="215" cy="260"/>
                <a:chOff x="2604" y="635"/>
                <a:chExt cx="276" cy="301"/>
              </a:xfrm>
            </p:grpSpPr>
            <p:sp>
              <p:nvSpPr>
                <p:cNvPr id="210012" name="直接连接符 210011"/>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10013" name="文本框 210012"/>
                <p:cNvSpPr txBox="1"/>
                <p:nvPr/>
              </p:nvSpPr>
              <p:spPr>
                <a:xfrm>
                  <a:off x="2614" y="635"/>
                  <a:ext cx="151" cy="266"/>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2</a:t>
                  </a:r>
                  <a:endParaRPr lang="en-US" altLang="zh-CN" b="1" i="1">
                    <a:solidFill>
                      <a:srgbClr val="D60093"/>
                    </a:solidFill>
                    <a:latin typeface="宋体" panose="02010600030101010101" pitchFamily="2" charset="-122"/>
                  </a:endParaRPr>
                </a:p>
              </p:txBody>
            </p:sp>
          </p:grpSp>
          <p:grpSp>
            <p:nvGrpSpPr>
              <p:cNvPr id="210014" name="组合 210013"/>
              <p:cNvGrpSpPr/>
              <p:nvPr/>
            </p:nvGrpSpPr>
            <p:grpSpPr>
              <a:xfrm>
                <a:off x="3980" y="1661"/>
                <a:ext cx="215" cy="260"/>
                <a:chOff x="2604" y="634"/>
                <a:chExt cx="276" cy="302"/>
              </a:xfrm>
            </p:grpSpPr>
            <p:sp>
              <p:nvSpPr>
                <p:cNvPr id="210015" name="直接连接符 210014"/>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10016" name="文本框 210015"/>
                <p:cNvSpPr txBox="1"/>
                <p:nvPr/>
              </p:nvSpPr>
              <p:spPr>
                <a:xfrm>
                  <a:off x="2614" y="634"/>
                  <a:ext cx="151" cy="267"/>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3</a:t>
                  </a:r>
                  <a:endParaRPr lang="en-US" altLang="zh-CN" b="1" i="1">
                    <a:solidFill>
                      <a:srgbClr val="D60093"/>
                    </a:solidFill>
                    <a:latin typeface="宋体" panose="02010600030101010101" pitchFamily="2" charset="-122"/>
                  </a:endParaRPr>
                </a:p>
              </p:txBody>
            </p:sp>
          </p:grpSp>
          <p:grpSp>
            <p:nvGrpSpPr>
              <p:cNvPr id="210017" name="组合 210016"/>
              <p:cNvGrpSpPr/>
              <p:nvPr/>
            </p:nvGrpSpPr>
            <p:grpSpPr>
              <a:xfrm>
                <a:off x="3938" y="605"/>
                <a:ext cx="215" cy="260"/>
                <a:chOff x="2604" y="635"/>
                <a:chExt cx="276" cy="301"/>
              </a:xfrm>
            </p:grpSpPr>
            <p:sp>
              <p:nvSpPr>
                <p:cNvPr id="210018" name="直接连接符 210017"/>
                <p:cNvSpPr/>
                <p:nvPr/>
              </p:nvSpPr>
              <p:spPr>
                <a:xfrm flipV="1">
                  <a:off x="2604" y="936"/>
                  <a:ext cx="276" cy="0"/>
                </a:xfrm>
                <a:prstGeom prst="line">
                  <a:avLst/>
                </a:prstGeom>
                <a:ln w="25400" cap="flat" cmpd="sng">
                  <a:solidFill>
                    <a:srgbClr val="6600FF"/>
                  </a:solidFill>
                  <a:prstDash val="solid"/>
                  <a:headEnd type="none" w="med" len="med"/>
                  <a:tailEnd type="stealth" w="med" len="lg"/>
                </a:ln>
              </p:spPr>
            </p:sp>
            <p:sp>
              <p:nvSpPr>
                <p:cNvPr id="210019" name="文本框 210018"/>
                <p:cNvSpPr txBox="1"/>
                <p:nvPr/>
              </p:nvSpPr>
              <p:spPr>
                <a:xfrm>
                  <a:off x="2614" y="635"/>
                  <a:ext cx="151" cy="266"/>
                </a:xfrm>
                <a:prstGeom prst="rect">
                  <a:avLst/>
                </a:prstGeom>
                <a:noFill/>
                <a:ln w="25400">
                  <a:noFill/>
                </a:ln>
              </p:spPr>
              <p:txBody>
                <a:bodyPr wrap="none" lIns="0" tIns="0" rIns="0" bIns="0" anchor="ctr" anchorCtr="0">
                  <a:spAutoFit/>
                </a:bodyPr>
                <a:lstStyle/>
                <a:p>
                  <a:pPr algn="ctr" eaLnBrk="0" hangingPunct="0"/>
                  <a:r>
                    <a:rPr lang="en-US" altLang="zh-CN" b="1" i="1">
                      <a:solidFill>
                        <a:srgbClr val="D60093"/>
                      </a:solidFill>
                      <a:latin typeface="宋体" panose="02010600030101010101" pitchFamily="2" charset="-122"/>
                    </a:rPr>
                    <a:t>i</a:t>
                  </a:r>
                  <a:r>
                    <a:rPr lang="en-US" altLang="zh-CN" b="1" baseline="-25000">
                      <a:solidFill>
                        <a:srgbClr val="D60093"/>
                      </a:solidFill>
                      <a:latin typeface="宋体" panose="02010600030101010101" pitchFamily="2" charset="-122"/>
                    </a:rPr>
                    <a:t>1</a:t>
                  </a:r>
                  <a:endParaRPr lang="en-US" altLang="zh-CN" b="1" i="1">
                    <a:solidFill>
                      <a:srgbClr val="D60093"/>
                    </a:solidFill>
                    <a:latin typeface="宋体" panose="02010600030101010101" pitchFamily="2" charset="-122"/>
                  </a:endParaRPr>
                </a:p>
              </p:txBody>
            </p:sp>
          </p:grpSp>
          <p:graphicFrame>
            <p:nvGraphicFramePr>
              <p:cNvPr id="210020" name="对象 210019"/>
              <p:cNvGraphicFramePr/>
              <p:nvPr/>
            </p:nvGraphicFramePr>
            <p:xfrm>
              <a:off x="4800" y="1008"/>
              <a:ext cx="184" cy="238"/>
            </p:xfrm>
            <a:graphic>
              <a:graphicData uri="http://schemas.openxmlformats.org/presentationml/2006/ole">
                <mc:AlternateContent xmlns:mc="http://schemas.openxmlformats.org/markup-compatibility/2006">
                  <mc:Choice xmlns:v="urn:schemas-microsoft-com:vml" Requires="v">
                    <p:oleObj spid="_x0000_s111125" r:id="rId35" imgW="203200" imgH="241300" progId="Equation.3">
                      <p:embed/>
                    </p:oleObj>
                  </mc:Choice>
                  <mc:Fallback>
                    <p:oleObj r:id="rId35" imgW="203200" imgH="241300" progId="Equation.3">
                      <p:embed/>
                      <p:pic>
                        <p:nvPicPr>
                          <p:cNvPr id="0" name="图片 111014"/>
                          <p:cNvPicPr/>
                          <p:nvPr/>
                        </p:nvPicPr>
                        <p:blipFill>
                          <a:blip r:embed="rId36"/>
                          <a:stretch>
                            <a:fillRect/>
                          </a:stretch>
                        </p:blipFill>
                        <p:spPr>
                          <a:xfrm>
                            <a:off x="4800" y="1008"/>
                            <a:ext cx="184" cy="238"/>
                          </a:xfrm>
                          <a:prstGeom prst="rect">
                            <a:avLst/>
                          </a:prstGeom>
                          <a:noFill/>
                          <a:ln w="38100">
                            <a:noFill/>
                            <a:miter/>
                          </a:ln>
                        </p:spPr>
                      </p:pic>
                    </p:oleObj>
                  </mc:Fallback>
                </mc:AlternateContent>
              </a:graphicData>
            </a:graphic>
          </p:graphicFrame>
          <p:sp>
            <p:nvSpPr>
              <p:cNvPr id="210021" name="直接连接符 210020"/>
              <p:cNvSpPr/>
              <p:nvPr/>
            </p:nvSpPr>
            <p:spPr>
              <a:xfrm flipV="1">
                <a:off x="5402" y="1416"/>
                <a:ext cx="0" cy="170"/>
              </a:xfrm>
              <a:prstGeom prst="line">
                <a:avLst/>
              </a:prstGeom>
              <a:ln w="28575" cap="flat" cmpd="sng">
                <a:solidFill>
                  <a:schemeClr val="accent2"/>
                </a:solidFill>
                <a:prstDash val="solid"/>
                <a:headEnd type="none" w="med" len="med"/>
                <a:tailEnd type="none" w="med" len="med"/>
              </a:ln>
            </p:spPr>
          </p:sp>
          <p:grpSp>
            <p:nvGrpSpPr>
              <p:cNvPr id="210022" name="组合 210021"/>
              <p:cNvGrpSpPr/>
              <p:nvPr/>
            </p:nvGrpSpPr>
            <p:grpSpPr>
              <a:xfrm>
                <a:off x="4536" y="552"/>
                <a:ext cx="864" cy="924"/>
                <a:chOff x="996" y="2400"/>
                <a:chExt cx="864" cy="912"/>
              </a:xfrm>
            </p:grpSpPr>
            <p:sp>
              <p:nvSpPr>
                <p:cNvPr id="210023" name="流程图: 摘录 210022"/>
                <p:cNvSpPr/>
                <p:nvPr/>
              </p:nvSpPr>
              <p:spPr>
                <a:xfrm>
                  <a:off x="996" y="2400"/>
                  <a:ext cx="864" cy="864"/>
                </a:xfrm>
                <a:prstGeom prst="flowChartExtract">
                  <a:avLst/>
                </a:prstGeom>
                <a:noFill/>
                <a:ln w="25400" cap="flat" cmpd="sng">
                  <a:solidFill>
                    <a:schemeClr val="accent2"/>
                  </a:solidFill>
                  <a:prstDash val="solid"/>
                  <a:miter/>
                  <a:headEnd type="none" w="med" len="med"/>
                  <a:tailEnd type="none" w="med" len="lg"/>
                </a:ln>
              </p:spPr>
              <p:txBody>
                <a:bodyPr/>
                <a:lstStyle/>
                <a:p>
                  <a:endParaRPr lang="zh-CN" altLang="en-US"/>
                </a:p>
              </p:txBody>
            </p:sp>
            <p:sp>
              <p:nvSpPr>
                <p:cNvPr id="210024" name="矩形 210023"/>
                <p:cNvSpPr/>
                <p:nvPr/>
              </p:nvSpPr>
              <p:spPr>
                <a:xfrm rot="17984209" flipH="1">
                  <a:off x="1087" y="2835"/>
                  <a:ext cx="245" cy="99"/>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210025" name="矩形 210024"/>
                <p:cNvSpPr/>
                <p:nvPr/>
              </p:nvSpPr>
              <p:spPr>
                <a:xfrm rot="-17725408">
                  <a:off x="1549" y="2821"/>
                  <a:ext cx="232" cy="100"/>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sp>
              <p:nvSpPr>
                <p:cNvPr id="210026" name="矩形 210025"/>
                <p:cNvSpPr/>
                <p:nvPr/>
              </p:nvSpPr>
              <p:spPr>
                <a:xfrm rot="-21600000">
                  <a:off x="1296" y="3216"/>
                  <a:ext cx="252" cy="96"/>
                </a:xfrm>
                <a:prstGeom prst="rect">
                  <a:avLst/>
                </a:prstGeom>
                <a:solidFill>
                  <a:schemeClr val="bg1"/>
                </a:solidFill>
                <a:ln w="38100" cap="flat" cmpd="sng">
                  <a:solidFill>
                    <a:schemeClr val="accent2"/>
                  </a:solidFill>
                  <a:prstDash val="solid"/>
                  <a:miter/>
                  <a:headEnd type="none" w="med" len="med"/>
                  <a:tailEnd type="none" w="med" len="med"/>
                </a:ln>
              </p:spPr>
              <p:txBody>
                <a:bodyPr/>
                <a:lstStyle/>
                <a:p>
                  <a:endParaRPr lang="zh-CN" altLang="en-US"/>
                </a:p>
              </p:txBody>
            </p:sp>
          </p:grpSp>
          <p:sp>
            <p:nvSpPr>
              <p:cNvPr id="210027" name="直接连接符 210026"/>
              <p:cNvSpPr/>
              <p:nvPr/>
            </p:nvSpPr>
            <p:spPr>
              <a:xfrm rot="-3253308">
                <a:off x="4499" y="946"/>
                <a:ext cx="319" cy="1"/>
              </a:xfrm>
              <a:prstGeom prst="line">
                <a:avLst/>
              </a:prstGeom>
              <a:ln w="28575" cap="flat" cmpd="sng">
                <a:solidFill>
                  <a:srgbClr val="FF0066"/>
                </a:solidFill>
                <a:prstDash val="solid"/>
                <a:headEnd type="none" w="med" len="med"/>
                <a:tailEnd type="stealth" w="med" len="lg"/>
              </a:ln>
            </p:spPr>
          </p:sp>
          <p:sp>
            <p:nvSpPr>
              <p:cNvPr id="210028" name="直接连接符 210027"/>
              <p:cNvSpPr/>
              <p:nvPr/>
            </p:nvSpPr>
            <p:spPr>
              <a:xfrm rot="3709043">
                <a:off x="5164" y="948"/>
                <a:ext cx="259" cy="12"/>
              </a:xfrm>
              <a:prstGeom prst="line">
                <a:avLst/>
              </a:prstGeom>
              <a:ln w="28575" cap="flat" cmpd="sng">
                <a:solidFill>
                  <a:srgbClr val="FF0066"/>
                </a:solidFill>
                <a:prstDash val="solid"/>
                <a:headEnd type="none" w="med" len="med"/>
                <a:tailEnd type="stealth" w="med" len="lg"/>
              </a:ln>
            </p:spPr>
          </p:sp>
          <p:sp>
            <p:nvSpPr>
              <p:cNvPr id="210029" name="直接连接符 210028"/>
              <p:cNvSpPr/>
              <p:nvPr/>
            </p:nvSpPr>
            <p:spPr>
              <a:xfrm rot="-10800000">
                <a:off x="4799" y="1522"/>
                <a:ext cx="319" cy="1"/>
              </a:xfrm>
              <a:prstGeom prst="line">
                <a:avLst/>
              </a:prstGeom>
              <a:ln w="28575" cap="flat" cmpd="sng">
                <a:solidFill>
                  <a:srgbClr val="FF0066"/>
                </a:solidFill>
                <a:prstDash val="solid"/>
                <a:headEnd type="none" w="med" len="med"/>
                <a:tailEnd type="stealth" w="med" len="lg"/>
              </a:ln>
            </p:spPr>
          </p:sp>
          <p:graphicFrame>
            <p:nvGraphicFramePr>
              <p:cNvPr id="210030" name="对象 210029"/>
              <p:cNvGraphicFramePr/>
              <p:nvPr/>
            </p:nvGraphicFramePr>
            <p:xfrm>
              <a:off x="5309" y="747"/>
              <a:ext cx="160" cy="227"/>
            </p:xfrm>
            <a:graphic>
              <a:graphicData uri="http://schemas.openxmlformats.org/presentationml/2006/ole">
                <mc:AlternateContent xmlns:mc="http://schemas.openxmlformats.org/markup-compatibility/2006">
                  <mc:Choice xmlns:v="urn:schemas-microsoft-com:vml" Requires="v">
                    <p:oleObj spid="_x0000_s111126" r:id="rId37" imgW="317500" imgH="405765" progId="Equation.3">
                      <p:embed/>
                    </p:oleObj>
                  </mc:Choice>
                  <mc:Fallback>
                    <p:oleObj r:id="rId37" imgW="317500" imgH="405765" progId="Equation.3">
                      <p:embed/>
                      <p:pic>
                        <p:nvPicPr>
                          <p:cNvPr id="0" name="图片 111015"/>
                          <p:cNvPicPr/>
                          <p:nvPr/>
                        </p:nvPicPr>
                        <p:blipFill>
                          <a:blip r:embed="rId38"/>
                          <a:stretch>
                            <a:fillRect/>
                          </a:stretch>
                        </p:blipFill>
                        <p:spPr>
                          <a:xfrm>
                            <a:off x="5309" y="747"/>
                            <a:ext cx="160" cy="227"/>
                          </a:xfrm>
                          <a:prstGeom prst="rect">
                            <a:avLst/>
                          </a:prstGeom>
                          <a:noFill/>
                          <a:ln w="38100">
                            <a:noFill/>
                            <a:miter/>
                          </a:ln>
                        </p:spPr>
                      </p:pic>
                    </p:oleObj>
                  </mc:Fallback>
                </mc:AlternateContent>
              </a:graphicData>
            </a:graphic>
          </p:graphicFrame>
          <p:graphicFrame>
            <p:nvGraphicFramePr>
              <p:cNvPr id="210031" name="对象 210030"/>
              <p:cNvGraphicFramePr/>
              <p:nvPr/>
            </p:nvGraphicFramePr>
            <p:xfrm>
              <a:off x="4886" y="1563"/>
              <a:ext cx="166" cy="227"/>
            </p:xfrm>
            <a:graphic>
              <a:graphicData uri="http://schemas.openxmlformats.org/presentationml/2006/ole">
                <mc:AlternateContent xmlns:mc="http://schemas.openxmlformats.org/markup-compatibility/2006">
                  <mc:Choice xmlns:v="urn:schemas-microsoft-com:vml" Requires="v">
                    <p:oleObj spid="_x0000_s111127" r:id="rId39" imgW="330200" imgH="405765" progId="Equation.3">
                      <p:embed/>
                    </p:oleObj>
                  </mc:Choice>
                  <mc:Fallback>
                    <p:oleObj r:id="rId39" imgW="330200" imgH="405765" progId="Equation.3">
                      <p:embed/>
                      <p:pic>
                        <p:nvPicPr>
                          <p:cNvPr id="0" name="图片 111016"/>
                          <p:cNvPicPr/>
                          <p:nvPr/>
                        </p:nvPicPr>
                        <p:blipFill>
                          <a:blip r:embed="rId40"/>
                          <a:stretch>
                            <a:fillRect/>
                          </a:stretch>
                        </p:blipFill>
                        <p:spPr>
                          <a:xfrm>
                            <a:off x="4886" y="1563"/>
                            <a:ext cx="166" cy="227"/>
                          </a:xfrm>
                          <a:prstGeom prst="rect">
                            <a:avLst/>
                          </a:prstGeom>
                          <a:noFill/>
                          <a:ln w="38100">
                            <a:noFill/>
                            <a:miter/>
                          </a:ln>
                        </p:spPr>
                      </p:pic>
                    </p:oleObj>
                  </mc:Fallback>
                </mc:AlternateContent>
              </a:graphicData>
            </a:graphic>
          </p:graphicFrame>
          <p:graphicFrame>
            <p:nvGraphicFramePr>
              <p:cNvPr id="210032" name="对象 210031"/>
              <p:cNvGraphicFramePr/>
              <p:nvPr/>
            </p:nvGraphicFramePr>
            <p:xfrm>
              <a:off x="4382" y="819"/>
              <a:ext cx="167" cy="227"/>
            </p:xfrm>
            <a:graphic>
              <a:graphicData uri="http://schemas.openxmlformats.org/presentationml/2006/ole">
                <mc:AlternateContent xmlns:mc="http://schemas.openxmlformats.org/markup-compatibility/2006">
                  <mc:Choice xmlns:v="urn:schemas-microsoft-com:vml" Requires="v">
                    <p:oleObj spid="_x0000_s111128" r:id="rId41" imgW="330200" imgH="405765" progId="Equation.3">
                      <p:embed/>
                    </p:oleObj>
                  </mc:Choice>
                  <mc:Fallback>
                    <p:oleObj r:id="rId41" imgW="330200" imgH="405765" progId="Equation.3">
                      <p:embed/>
                      <p:pic>
                        <p:nvPicPr>
                          <p:cNvPr id="0" name="图片 111017"/>
                          <p:cNvPicPr/>
                          <p:nvPr/>
                        </p:nvPicPr>
                        <p:blipFill>
                          <a:blip r:embed="rId42"/>
                          <a:stretch>
                            <a:fillRect/>
                          </a:stretch>
                        </p:blipFill>
                        <p:spPr>
                          <a:xfrm>
                            <a:off x="4382" y="819"/>
                            <a:ext cx="167" cy="227"/>
                          </a:xfrm>
                          <a:prstGeom prst="rect">
                            <a:avLst/>
                          </a:prstGeom>
                          <a:noFill/>
                          <a:ln w="38100">
                            <a:noFill/>
                            <a:miter/>
                          </a:ln>
                        </p:spPr>
                      </p:pic>
                    </p:oleObj>
                  </mc:Fallback>
                </mc:AlternateContent>
              </a:graphicData>
            </a:graphic>
          </p:graphicFrame>
          <p:graphicFrame>
            <p:nvGraphicFramePr>
              <p:cNvPr id="210033" name="对象 210032"/>
              <p:cNvGraphicFramePr/>
              <p:nvPr/>
            </p:nvGraphicFramePr>
            <p:xfrm>
              <a:off x="4896" y="1200"/>
              <a:ext cx="184" cy="238"/>
            </p:xfrm>
            <a:graphic>
              <a:graphicData uri="http://schemas.openxmlformats.org/presentationml/2006/ole">
                <mc:AlternateContent xmlns:mc="http://schemas.openxmlformats.org/markup-compatibility/2006">
                  <mc:Choice xmlns:v="urn:schemas-microsoft-com:vml" Requires="v">
                    <p:oleObj spid="_x0000_s111129" r:id="rId43" imgW="203200" imgH="241300" progId="Equation.3">
                      <p:embed/>
                    </p:oleObj>
                  </mc:Choice>
                  <mc:Fallback>
                    <p:oleObj r:id="rId43" imgW="203200" imgH="241300" progId="Equation.3">
                      <p:embed/>
                      <p:pic>
                        <p:nvPicPr>
                          <p:cNvPr id="0" name="图片 111018"/>
                          <p:cNvPicPr/>
                          <p:nvPr/>
                        </p:nvPicPr>
                        <p:blipFill>
                          <a:blip r:embed="rId36"/>
                          <a:stretch>
                            <a:fillRect/>
                          </a:stretch>
                        </p:blipFill>
                        <p:spPr>
                          <a:xfrm>
                            <a:off x="4896" y="1200"/>
                            <a:ext cx="184" cy="238"/>
                          </a:xfrm>
                          <a:prstGeom prst="rect">
                            <a:avLst/>
                          </a:prstGeom>
                          <a:noFill/>
                          <a:ln w="38100">
                            <a:noFill/>
                            <a:miter/>
                          </a:ln>
                        </p:spPr>
                      </p:pic>
                    </p:oleObj>
                  </mc:Fallback>
                </mc:AlternateContent>
              </a:graphicData>
            </a:graphic>
          </p:graphicFrame>
          <p:graphicFrame>
            <p:nvGraphicFramePr>
              <p:cNvPr id="210034" name="对象 210033"/>
              <p:cNvGraphicFramePr/>
              <p:nvPr/>
            </p:nvGraphicFramePr>
            <p:xfrm>
              <a:off x="5040" y="1008"/>
              <a:ext cx="184" cy="238"/>
            </p:xfrm>
            <a:graphic>
              <a:graphicData uri="http://schemas.openxmlformats.org/presentationml/2006/ole">
                <mc:AlternateContent xmlns:mc="http://schemas.openxmlformats.org/markup-compatibility/2006">
                  <mc:Choice xmlns:v="urn:schemas-microsoft-com:vml" Requires="v">
                    <p:oleObj spid="_x0000_s111130" r:id="rId44" imgW="203200" imgH="241300" progId="Equation.3">
                      <p:embed/>
                    </p:oleObj>
                  </mc:Choice>
                  <mc:Fallback>
                    <p:oleObj r:id="rId44" imgW="203200" imgH="241300" progId="Equation.3">
                      <p:embed/>
                      <p:pic>
                        <p:nvPicPr>
                          <p:cNvPr id="0" name="图片 111019"/>
                          <p:cNvPicPr/>
                          <p:nvPr/>
                        </p:nvPicPr>
                        <p:blipFill>
                          <a:blip r:embed="rId36"/>
                          <a:stretch>
                            <a:fillRect/>
                          </a:stretch>
                        </p:blipFill>
                        <p:spPr>
                          <a:xfrm>
                            <a:off x="5040" y="1008"/>
                            <a:ext cx="184" cy="238"/>
                          </a:xfrm>
                          <a:prstGeom prst="rect">
                            <a:avLst/>
                          </a:prstGeom>
                          <a:noFill/>
                          <a:ln w="38100">
                            <a:noFill/>
                            <a:miter/>
                          </a:ln>
                        </p:spPr>
                      </p:pic>
                    </p:oleObj>
                  </mc:Fallback>
                </mc:AlternateContent>
              </a:graphicData>
            </a:graphic>
          </p:graphicFrame>
        </p:grpSp>
      </p:grpSp>
      <p:graphicFrame>
        <p:nvGraphicFramePr>
          <p:cNvPr id="210035" name="对象 210034"/>
          <p:cNvGraphicFramePr/>
          <p:nvPr/>
        </p:nvGraphicFramePr>
        <p:xfrm>
          <a:off x="6034088" y="5041900"/>
          <a:ext cx="2457450" cy="425450"/>
        </p:xfrm>
        <a:graphic>
          <a:graphicData uri="http://schemas.openxmlformats.org/presentationml/2006/ole">
            <mc:AlternateContent xmlns:mc="http://schemas.openxmlformats.org/markup-compatibility/2006">
              <mc:Choice xmlns:v="urn:schemas-microsoft-com:vml" Requires="v">
                <p:oleObj spid="_x0000_s111131" r:id="rId45" imgW="2780030" imgH="482600" progId="Equation.3">
                  <p:embed/>
                </p:oleObj>
              </mc:Choice>
              <mc:Fallback>
                <p:oleObj r:id="rId45" imgW="2780030" imgH="482600" progId="Equation.3">
                  <p:embed/>
                  <p:pic>
                    <p:nvPicPr>
                      <p:cNvPr id="0" name="图片 111020"/>
                      <p:cNvPicPr/>
                      <p:nvPr/>
                    </p:nvPicPr>
                    <p:blipFill>
                      <a:blip r:embed="rId46">
                        <a:clrChange>
                          <a:clrFrom>
                            <a:srgbClr val="000000"/>
                          </a:clrFrom>
                          <a:clrTo>
                            <a:srgbClr val="006600"/>
                          </a:clrTo>
                        </a:clrChange>
                      </a:blip>
                      <a:stretch>
                        <a:fillRect/>
                      </a:stretch>
                    </p:blipFill>
                    <p:spPr>
                      <a:xfrm>
                        <a:off x="6034088" y="5041900"/>
                        <a:ext cx="2457450" cy="425450"/>
                      </a:xfrm>
                      <a:prstGeom prst="rect">
                        <a:avLst/>
                      </a:prstGeom>
                      <a:noFill/>
                      <a:ln w="38100">
                        <a:noFill/>
                        <a:miter/>
                      </a:ln>
                    </p:spPr>
                  </p:pic>
                </p:oleObj>
              </mc:Fallback>
            </mc:AlternateContent>
          </a:graphicData>
        </a:graphic>
      </p:graphicFrame>
      <p:graphicFrame>
        <p:nvGraphicFramePr>
          <p:cNvPr id="210036" name="对象 210035"/>
          <p:cNvGraphicFramePr/>
          <p:nvPr/>
        </p:nvGraphicFramePr>
        <p:xfrm>
          <a:off x="5713413" y="5464175"/>
          <a:ext cx="3430587" cy="471488"/>
        </p:xfrm>
        <a:graphic>
          <a:graphicData uri="http://schemas.openxmlformats.org/presentationml/2006/ole">
            <mc:AlternateContent xmlns:mc="http://schemas.openxmlformats.org/markup-compatibility/2006">
              <mc:Choice xmlns:v="urn:schemas-microsoft-com:vml" Requires="v">
                <p:oleObj spid="_x0000_s111132" r:id="rId47" imgW="1663700" imgH="228600" progId="Equation.3">
                  <p:embed/>
                </p:oleObj>
              </mc:Choice>
              <mc:Fallback>
                <p:oleObj r:id="rId47" imgW="1663700" imgH="228600" progId="Equation.3">
                  <p:embed/>
                  <p:pic>
                    <p:nvPicPr>
                      <p:cNvPr id="0" name="图片 111021"/>
                      <p:cNvPicPr/>
                      <p:nvPr/>
                    </p:nvPicPr>
                    <p:blipFill>
                      <a:blip r:embed="rId48">
                        <a:clrChange>
                          <a:clrFrom>
                            <a:srgbClr val="000000"/>
                          </a:clrFrom>
                          <a:clrTo>
                            <a:srgbClr val="006600"/>
                          </a:clrTo>
                        </a:clrChange>
                      </a:blip>
                      <a:stretch>
                        <a:fillRect/>
                      </a:stretch>
                    </p:blipFill>
                    <p:spPr>
                      <a:xfrm>
                        <a:off x="5713413" y="5464175"/>
                        <a:ext cx="3430587" cy="471488"/>
                      </a:xfrm>
                      <a:prstGeom prst="rect">
                        <a:avLst/>
                      </a:prstGeom>
                      <a:noFill/>
                      <a:ln w="38100">
                        <a:noFill/>
                        <a:miter/>
                      </a:ln>
                    </p:spPr>
                  </p:pic>
                </p:oleObj>
              </mc:Fallback>
            </mc:AlternateContent>
          </a:graphicData>
        </a:graphic>
      </p:graphicFrame>
      <p:graphicFrame>
        <p:nvGraphicFramePr>
          <p:cNvPr id="210037" name="对象 210036"/>
          <p:cNvGraphicFramePr/>
          <p:nvPr/>
        </p:nvGraphicFramePr>
        <p:xfrm>
          <a:off x="5726113" y="6103938"/>
          <a:ext cx="1174750" cy="374650"/>
        </p:xfrm>
        <a:graphic>
          <a:graphicData uri="http://schemas.openxmlformats.org/presentationml/2006/ole">
            <mc:AlternateContent xmlns:mc="http://schemas.openxmlformats.org/markup-compatibility/2006">
              <mc:Choice xmlns:v="urn:schemas-microsoft-com:vml" Requires="v">
                <p:oleObj spid="_x0000_s111133" r:id="rId49" imgW="557530" imgH="177800" progId="Equation.3">
                  <p:embed/>
                </p:oleObj>
              </mc:Choice>
              <mc:Fallback>
                <p:oleObj r:id="rId49" imgW="557530" imgH="177800" progId="Equation.3">
                  <p:embed/>
                  <p:pic>
                    <p:nvPicPr>
                      <p:cNvPr id="0" name="图片 111022"/>
                      <p:cNvPicPr/>
                      <p:nvPr/>
                    </p:nvPicPr>
                    <p:blipFill>
                      <a:blip r:embed="rId50">
                        <a:clrChange>
                          <a:clrFrom>
                            <a:srgbClr val="000000"/>
                          </a:clrFrom>
                          <a:clrTo>
                            <a:srgbClr val="006600"/>
                          </a:clrTo>
                        </a:clrChange>
                      </a:blip>
                      <a:stretch>
                        <a:fillRect/>
                      </a:stretch>
                    </p:blipFill>
                    <p:spPr>
                      <a:xfrm>
                        <a:off x="5726113" y="6103938"/>
                        <a:ext cx="1174750" cy="374650"/>
                      </a:xfrm>
                      <a:prstGeom prst="rect">
                        <a:avLst/>
                      </a:prstGeom>
                      <a:noFill/>
                      <a:ln w="38100">
                        <a:noFill/>
                        <a:miter/>
                      </a:ln>
                    </p:spPr>
                  </p:pic>
                </p:oleObj>
              </mc:Fallback>
            </mc:AlternateContent>
          </a:graphicData>
        </a:graphic>
      </p:graphicFrame>
      <p:grpSp>
        <p:nvGrpSpPr>
          <p:cNvPr id="210038" name="组合 210037"/>
          <p:cNvGrpSpPr/>
          <p:nvPr/>
        </p:nvGrpSpPr>
        <p:grpSpPr>
          <a:xfrm>
            <a:off x="2411413" y="4530725"/>
            <a:ext cx="6732587" cy="1954213"/>
            <a:chOff x="1519" y="2854"/>
            <a:chExt cx="4071" cy="1231"/>
          </a:xfrm>
        </p:grpSpPr>
        <p:sp>
          <p:nvSpPr>
            <p:cNvPr id="210039" name="矩形 210038"/>
            <p:cNvSpPr/>
            <p:nvPr/>
          </p:nvSpPr>
          <p:spPr>
            <a:xfrm>
              <a:off x="1519" y="2854"/>
              <a:ext cx="4071" cy="1231"/>
            </a:xfrm>
            <a:prstGeom prst="rect">
              <a:avLst/>
            </a:prstGeom>
            <a:solidFill>
              <a:srgbClr val="EBF6FF"/>
            </a:solidFill>
            <a:ln w="9525" cap="flat" cmpd="sng">
              <a:solidFill>
                <a:schemeClr val="accent1"/>
              </a:solidFill>
              <a:prstDash val="solid"/>
              <a:miter/>
              <a:headEnd type="none" w="med" len="med"/>
              <a:tailEnd type="none" w="med" len="med"/>
            </a:ln>
          </p:spPr>
          <p:txBody>
            <a:bodyPr/>
            <a:lstStyle/>
            <a:p>
              <a:endParaRPr lang="zh-CN" altLang="en-US"/>
            </a:p>
          </p:txBody>
        </p:sp>
        <p:sp>
          <p:nvSpPr>
            <p:cNvPr id="210040" name="矩形 210039"/>
            <p:cNvSpPr/>
            <p:nvPr/>
          </p:nvSpPr>
          <p:spPr>
            <a:xfrm>
              <a:off x="1795" y="2945"/>
              <a:ext cx="3535" cy="969"/>
            </a:xfrm>
            <a:prstGeom prst="rect">
              <a:avLst/>
            </a:prstGeom>
            <a:solidFill>
              <a:srgbClr val="EBF6FF"/>
            </a:solidFill>
            <a:ln w="9525">
              <a:noFill/>
            </a:ln>
          </p:spPr>
          <p:txBody>
            <a:bodyPr lIns="0" tIns="0" rIns="0" bIns="0">
              <a:spAutoFit/>
            </a:bodyPr>
            <a:lstStyle/>
            <a:p>
              <a:pPr>
                <a:lnSpc>
                  <a:spcPct val="120000"/>
                </a:lnSpc>
                <a:spcBef>
                  <a:spcPct val="50000"/>
                </a:spcBef>
              </a:pPr>
              <a:r>
                <a:rPr lang="zh-CN" altLang="en-US" sz="2800" b="1" dirty="0">
                  <a:solidFill>
                    <a:srgbClr val="FF0066"/>
                  </a:solidFill>
                  <a:latin typeface="Times New Roman" panose="02020603050405020304" pitchFamily="18" charset="0"/>
                </a:rPr>
                <a:t>注意：</a:t>
              </a:r>
              <a:r>
                <a:rPr lang="zh-CN" altLang="en-US" sz="2800" b="1" dirty="0">
                  <a:solidFill>
                    <a:schemeClr val="accent2"/>
                  </a:solidFill>
                  <a:latin typeface="Times New Roman" panose="02020603050405020304" pitchFamily="18" charset="0"/>
                </a:rPr>
                <a:t>在电源电压不变时</a:t>
              </a:r>
              <a:r>
                <a:rPr lang="en-US" altLang="zh-CN" sz="2800" b="1">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同一负载由星形改接为三角形联接时</a:t>
              </a:r>
              <a:r>
                <a:rPr lang="en-US" altLang="zh-CN" sz="2800" b="1">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功率增加到原来的 </a:t>
              </a:r>
              <a:r>
                <a:rPr lang="en-US" altLang="zh-CN" sz="2800" b="1">
                  <a:solidFill>
                    <a:schemeClr val="accent2"/>
                  </a:solidFill>
                  <a:latin typeface="Times New Roman" panose="02020603050405020304" pitchFamily="18" charset="0"/>
                </a:rPr>
                <a:t>3 </a:t>
              </a:r>
              <a:r>
                <a:rPr lang="zh-CN" altLang="en-US" sz="2800" b="1" dirty="0">
                  <a:solidFill>
                    <a:schemeClr val="accent2"/>
                  </a:solidFill>
                  <a:latin typeface="Times New Roman" panose="02020603050405020304" pitchFamily="18" charset="0"/>
                </a:rPr>
                <a:t>倍。</a:t>
              </a:r>
            </a:p>
          </p:txBody>
        </p:sp>
      </p:grpSp>
      <p:graphicFrame>
        <p:nvGraphicFramePr>
          <p:cNvPr id="210041" name="对象 210040"/>
          <p:cNvGraphicFramePr/>
          <p:nvPr/>
        </p:nvGraphicFramePr>
        <p:xfrm>
          <a:off x="1360488" y="2028825"/>
          <a:ext cx="1512887" cy="392113"/>
        </p:xfrm>
        <a:graphic>
          <a:graphicData uri="http://schemas.openxmlformats.org/presentationml/2006/ole">
            <mc:AlternateContent xmlns:mc="http://schemas.openxmlformats.org/markup-compatibility/2006">
              <mc:Choice xmlns:v="urn:schemas-microsoft-com:vml" Requires="v">
                <p:oleObj spid="_x0000_s111134" r:id="rId51" imgW="1573530" imgH="405765" progId="Equation.3">
                  <p:embed/>
                </p:oleObj>
              </mc:Choice>
              <mc:Fallback>
                <p:oleObj r:id="rId51" imgW="1573530" imgH="405765" progId="Equation.3">
                  <p:embed/>
                  <p:pic>
                    <p:nvPicPr>
                      <p:cNvPr id="0" name="图片 111023"/>
                      <p:cNvPicPr/>
                      <p:nvPr/>
                    </p:nvPicPr>
                    <p:blipFill>
                      <a:blip r:embed="rId52">
                        <a:clrChange>
                          <a:clrFrom>
                            <a:srgbClr val="000000"/>
                          </a:clrFrom>
                          <a:clrTo>
                            <a:srgbClr val="333399"/>
                          </a:clrTo>
                        </a:clrChange>
                      </a:blip>
                      <a:stretch>
                        <a:fillRect/>
                      </a:stretch>
                    </p:blipFill>
                    <p:spPr>
                      <a:xfrm>
                        <a:off x="1360488" y="2028825"/>
                        <a:ext cx="1512887" cy="392113"/>
                      </a:xfrm>
                      <a:prstGeom prst="rect">
                        <a:avLst/>
                      </a:prstGeom>
                      <a:noFill/>
                      <a:ln w="38100">
                        <a:noFill/>
                        <a:miter/>
                      </a:ln>
                    </p:spPr>
                  </p:pic>
                </p:oleObj>
              </mc:Fallback>
            </mc:AlternateContent>
          </a:graphicData>
        </a:graphic>
      </p:graphicFrame>
      <p:grpSp>
        <p:nvGrpSpPr>
          <p:cNvPr id="210042" name="组合 210041"/>
          <p:cNvGrpSpPr/>
          <p:nvPr/>
        </p:nvGrpSpPr>
        <p:grpSpPr>
          <a:xfrm>
            <a:off x="1773238" y="2368550"/>
            <a:ext cx="1868487" cy="352425"/>
            <a:chOff x="745" y="1720"/>
            <a:chExt cx="1393" cy="294"/>
          </a:xfrm>
        </p:grpSpPr>
        <p:graphicFrame>
          <p:nvGraphicFramePr>
            <p:cNvPr id="210043" name="对象 210042"/>
            <p:cNvGraphicFramePr/>
            <p:nvPr/>
          </p:nvGraphicFramePr>
          <p:xfrm>
            <a:off x="745" y="1720"/>
            <a:ext cx="1393" cy="294"/>
          </p:xfrm>
          <a:graphic>
            <a:graphicData uri="http://schemas.openxmlformats.org/presentationml/2006/ole">
              <mc:AlternateContent xmlns:mc="http://schemas.openxmlformats.org/markup-compatibility/2006">
                <mc:Choice xmlns:v="urn:schemas-microsoft-com:vml" Requires="v">
                  <p:oleObj spid="_x0000_s111135" r:id="rId53" imgW="2044065" imgH="431800" progId="Equation.3">
                    <p:embed/>
                  </p:oleObj>
                </mc:Choice>
                <mc:Fallback>
                  <p:oleObj r:id="rId53" imgW="2044065" imgH="431800" progId="Equation.3">
                    <p:embed/>
                    <p:pic>
                      <p:nvPicPr>
                        <p:cNvPr id="0" name="图片 111024"/>
                        <p:cNvPicPr/>
                        <p:nvPr/>
                      </p:nvPicPr>
                      <p:blipFill>
                        <a:blip r:embed="rId54">
                          <a:clrChange>
                            <a:clrFrom>
                              <a:srgbClr val="000000"/>
                            </a:clrFrom>
                            <a:clrTo>
                              <a:srgbClr val="333399"/>
                            </a:clrTo>
                          </a:clrChange>
                        </a:blip>
                        <a:stretch>
                          <a:fillRect/>
                        </a:stretch>
                      </p:blipFill>
                      <p:spPr>
                        <a:xfrm>
                          <a:off x="745" y="1720"/>
                          <a:ext cx="1393" cy="294"/>
                        </a:xfrm>
                        <a:prstGeom prst="rect">
                          <a:avLst/>
                        </a:prstGeom>
                        <a:noFill/>
                        <a:ln w="38100">
                          <a:noFill/>
                          <a:miter/>
                        </a:ln>
                      </p:spPr>
                    </p:pic>
                  </p:oleObj>
                </mc:Fallback>
              </mc:AlternateContent>
            </a:graphicData>
          </a:graphic>
        </p:graphicFrame>
        <p:grpSp>
          <p:nvGrpSpPr>
            <p:cNvPr id="210044" name="组合 210043"/>
            <p:cNvGrpSpPr/>
            <p:nvPr/>
          </p:nvGrpSpPr>
          <p:grpSpPr>
            <a:xfrm>
              <a:off x="1261" y="1760"/>
              <a:ext cx="525" cy="204"/>
              <a:chOff x="3337" y="2120"/>
              <a:chExt cx="525" cy="204"/>
            </a:xfrm>
          </p:grpSpPr>
          <p:sp>
            <p:nvSpPr>
              <p:cNvPr id="210045" name="直接连接符 210044"/>
              <p:cNvSpPr/>
              <p:nvPr/>
            </p:nvSpPr>
            <p:spPr>
              <a:xfrm flipH="1">
                <a:off x="3337" y="2120"/>
                <a:ext cx="132" cy="204"/>
              </a:xfrm>
              <a:prstGeom prst="line">
                <a:avLst/>
              </a:prstGeom>
              <a:ln w="28575" cap="flat" cmpd="sng">
                <a:solidFill>
                  <a:schemeClr val="accent2"/>
                </a:solidFill>
                <a:prstDash val="solid"/>
                <a:headEnd type="none" w="med" len="med"/>
                <a:tailEnd type="none" w="med" len="med"/>
              </a:ln>
            </p:spPr>
          </p:sp>
          <p:sp>
            <p:nvSpPr>
              <p:cNvPr id="210046" name="直接连接符 210045"/>
              <p:cNvSpPr/>
              <p:nvPr/>
            </p:nvSpPr>
            <p:spPr>
              <a:xfrm>
                <a:off x="3337" y="2324"/>
                <a:ext cx="525" cy="0"/>
              </a:xfrm>
              <a:prstGeom prst="line">
                <a:avLst/>
              </a:prstGeom>
              <a:ln w="28575" cap="flat" cmpd="sng">
                <a:solidFill>
                  <a:schemeClr val="accent2"/>
                </a:solidFill>
                <a:prstDash val="solid"/>
                <a:headEnd type="none" w="med" len="med"/>
                <a:tailEnd type="none" w="med" len="med"/>
              </a:ln>
            </p:spPr>
          </p:sp>
        </p:grpSp>
      </p:grpSp>
      <p:sp>
        <p:nvSpPr>
          <p:cNvPr id="127"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9926">
                                            <p:txEl>
                                              <p:pRg st="0" end="0"/>
                                            </p:txEl>
                                          </p:spTgt>
                                        </p:tgtEl>
                                        <p:attrNameLst>
                                          <p:attrName>style.visibility</p:attrName>
                                        </p:attrNameLst>
                                      </p:cBhvr>
                                      <p:to>
                                        <p:strVal val="visible"/>
                                      </p:to>
                                    </p:set>
                                    <p:animEffect transition="in" filter="wipe(left)">
                                      <p:cBhvr>
                                        <p:cTn id="7" dur="500"/>
                                        <p:tgtEl>
                                          <p:spTgt spid="2099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9927"/>
                                        </p:tgtEl>
                                        <p:attrNameLst>
                                          <p:attrName>style.visibility</p:attrName>
                                        </p:attrNameLst>
                                      </p:cBhvr>
                                      <p:to>
                                        <p:strVal val="visible"/>
                                      </p:to>
                                    </p:set>
                                    <p:animEffect transition="in" filter="wipe(left)">
                                      <p:cBhvr>
                                        <p:cTn id="12" dur="500"/>
                                        <p:tgtEl>
                                          <p:spTgt spid="2099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9995">
                                            <p:txEl>
                                              <p:pRg st="0" end="0"/>
                                            </p:txEl>
                                          </p:spTgt>
                                        </p:tgtEl>
                                        <p:attrNameLst>
                                          <p:attrName>style.visibility</p:attrName>
                                        </p:attrNameLst>
                                      </p:cBhvr>
                                      <p:to>
                                        <p:strVal val="visible"/>
                                      </p:to>
                                    </p:set>
                                    <p:animEffect transition="in" filter="wipe(left)">
                                      <p:cBhvr>
                                        <p:cTn id="17" dur="500"/>
                                        <p:tgtEl>
                                          <p:spTgt spid="20999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10041"/>
                                        </p:tgtEl>
                                        <p:attrNameLst>
                                          <p:attrName>style.visibility</p:attrName>
                                        </p:attrNameLst>
                                      </p:cBhvr>
                                      <p:to>
                                        <p:strVal val="visible"/>
                                      </p:to>
                                    </p:set>
                                    <p:animEffect transition="in" filter="wipe(left)">
                                      <p:cBhvr>
                                        <p:cTn id="22" dur="500"/>
                                        <p:tgtEl>
                                          <p:spTgt spid="21004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10042"/>
                                        </p:tgtEl>
                                        <p:attrNameLst>
                                          <p:attrName>style.visibility</p:attrName>
                                        </p:attrNameLst>
                                      </p:cBhvr>
                                      <p:to>
                                        <p:strVal val="visible"/>
                                      </p:to>
                                    </p:set>
                                    <p:animEffect transition="in" filter="wipe(left)">
                                      <p:cBhvr>
                                        <p:cTn id="27" dur="500"/>
                                        <p:tgtEl>
                                          <p:spTgt spid="21004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9998">
                                            <p:txEl>
                                              <p:pRg st="0" end="0"/>
                                            </p:txEl>
                                          </p:spTgt>
                                        </p:tgtEl>
                                        <p:attrNameLst>
                                          <p:attrName>style.visibility</p:attrName>
                                        </p:attrNameLst>
                                      </p:cBhvr>
                                      <p:to>
                                        <p:strVal val="visible"/>
                                      </p:to>
                                    </p:set>
                                    <p:animEffect transition="in" filter="wipe(left)">
                                      <p:cBhvr>
                                        <p:cTn id="32" dur="500"/>
                                        <p:tgtEl>
                                          <p:spTgt spid="20999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209924"/>
                                        </p:tgtEl>
                                        <p:attrNameLst>
                                          <p:attrName>style.visibility</p:attrName>
                                        </p:attrNameLst>
                                      </p:cBhvr>
                                      <p:to>
                                        <p:strVal val="visible"/>
                                      </p:to>
                                    </p:set>
                                    <p:animEffect transition="in" filter="box(out)">
                                      <p:cBhvr>
                                        <p:cTn id="37" dur="500"/>
                                        <p:tgtEl>
                                          <p:spTgt spid="209924"/>
                                        </p:tgtEl>
                                      </p:cBhvr>
                                    </p:animEffect>
                                  </p:childTnLst>
                                  <p:subTnLst>
                                    <p:audio>
                                      <p:cMediaNode>
                                        <p:cTn display="0" masterRel="sameClick">
                                          <p:stCondLst>
                                            <p:cond evt="begin" delay="0">
                                              <p:tn val="35"/>
                                            </p:cond>
                                          </p:stCondLst>
                                          <p:endCondLst>
                                            <p:cond evt="onStopAudio" delay="0">
                                              <p:tgtEl>
                                                <p:sldTgt/>
                                              </p:tgtEl>
                                            </p:cond>
                                          </p:endCondLst>
                                        </p:cTn>
                                        <p:tgtEl>
                                          <p:sndTgt r:embed="rId4" name="CAMERA.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09923"/>
                                        </p:tgtEl>
                                        <p:attrNameLst>
                                          <p:attrName>style.visibility</p:attrName>
                                        </p:attrNameLst>
                                      </p:cBhvr>
                                      <p:to>
                                        <p:strVal val="visible"/>
                                      </p:to>
                                    </p:set>
                                    <p:animEffect transition="in" filter="wipe(left)">
                                      <p:cBhvr>
                                        <p:cTn id="42" dur="500"/>
                                        <p:tgtEl>
                                          <p:spTgt spid="20992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09922"/>
                                        </p:tgtEl>
                                        <p:attrNameLst>
                                          <p:attrName>style.visibility</p:attrName>
                                        </p:attrNameLst>
                                      </p:cBhvr>
                                      <p:to>
                                        <p:strVal val="visible"/>
                                      </p:to>
                                    </p:set>
                                    <p:animEffect transition="in" filter="wipe(left)">
                                      <p:cBhvr>
                                        <p:cTn id="47" dur="500"/>
                                        <p:tgtEl>
                                          <p:spTgt spid="209922"/>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209996">
                                            <p:txEl>
                                              <p:pRg st="0" end="0"/>
                                            </p:txEl>
                                          </p:spTgt>
                                        </p:tgtEl>
                                        <p:attrNameLst>
                                          <p:attrName>style.visibility</p:attrName>
                                        </p:attrNameLst>
                                      </p:cBhvr>
                                      <p:to>
                                        <p:strVal val="visible"/>
                                      </p:to>
                                    </p:set>
                                    <p:animEffect transition="in" filter="box(out)">
                                      <p:cBhvr>
                                        <p:cTn id="52" dur="500"/>
                                        <p:tgtEl>
                                          <p:spTgt spid="209996">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4" name="CAMERA.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32" fill="hold" nodeType="clickEffect">
                                  <p:stCondLst>
                                    <p:cond delay="0"/>
                                  </p:stCondLst>
                                  <p:childTnLst>
                                    <p:set>
                                      <p:cBhvr>
                                        <p:cTn id="56" dur="1" fill="hold">
                                          <p:stCondLst>
                                            <p:cond delay="0"/>
                                          </p:stCondLst>
                                        </p:cTn>
                                        <p:tgtEl>
                                          <p:spTgt spid="209997"/>
                                        </p:tgtEl>
                                        <p:attrNameLst>
                                          <p:attrName>style.visibility</p:attrName>
                                        </p:attrNameLst>
                                      </p:cBhvr>
                                      <p:to>
                                        <p:strVal val="visible"/>
                                      </p:to>
                                    </p:set>
                                    <p:animEffect transition="in" filter="box(out)">
                                      <p:cBhvr>
                                        <p:cTn id="57" dur="500"/>
                                        <p:tgtEl>
                                          <p:spTgt spid="209997"/>
                                        </p:tgtEl>
                                      </p:cBhvr>
                                    </p:animEffect>
                                  </p:childTnLst>
                                  <p:subTnLst>
                                    <p:audio>
                                      <p:cMediaNode>
                                        <p:cTn display="0" masterRel="sameClick">
                                          <p:stCondLst>
                                            <p:cond evt="begin" delay="0">
                                              <p:tn val="55"/>
                                            </p:cond>
                                          </p:stCondLst>
                                          <p:endCondLst>
                                            <p:cond evt="onStopAudio" delay="0">
                                              <p:tgtEl>
                                                <p:sldTgt/>
                                              </p:tgtEl>
                                            </p:cond>
                                          </p:endCondLst>
                                        </p:cTn>
                                        <p:tgtEl>
                                          <p:sndTgt r:embed="rId4" name="CAMERA.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09999"/>
                                        </p:tgtEl>
                                        <p:attrNameLst>
                                          <p:attrName>style.visibility</p:attrName>
                                        </p:attrNameLst>
                                      </p:cBhvr>
                                      <p:to>
                                        <p:strVal val="visible"/>
                                      </p:to>
                                    </p:set>
                                    <p:animEffect transition="in" filter="wipe(left)">
                                      <p:cBhvr>
                                        <p:cTn id="62" dur="500"/>
                                        <p:tgtEl>
                                          <p:spTgt spid="20999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09925"/>
                                        </p:tgtEl>
                                        <p:attrNameLst>
                                          <p:attrName>style.visibility</p:attrName>
                                        </p:attrNameLst>
                                      </p:cBhvr>
                                      <p:to>
                                        <p:strVal val="visible"/>
                                      </p:to>
                                    </p:set>
                                    <p:animEffect transition="in" filter="wipe(left)">
                                      <p:cBhvr>
                                        <p:cTn id="67" dur="500"/>
                                        <p:tgtEl>
                                          <p:spTgt spid="209925"/>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8" fill="hold" grpId="0" nodeType="clickEffect">
                                  <p:stCondLst>
                                    <p:cond delay="0"/>
                                  </p:stCondLst>
                                  <p:childTnLst>
                                    <p:set>
                                      <p:cBhvr>
                                        <p:cTn id="71" dur="1" fill="hold">
                                          <p:stCondLst>
                                            <p:cond delay="0"/>
                                          </p:stCondLst>
                                        </p:cTn>
                                        <p:tgtEl>
                                          <p:spTgt spid="210000"/>
                                        </p:tgtEl>
                                        <p:attrNameLst>
                                          <p:attrName>style.visibility</p:attrName>
                                        </p:attrNameLst>
                                      </p:cBhvr>
                                      <p:to>
                                        <p:strVal val="visible"/>
                                      </p:to>
                                    </p:set>
                                    <p:animEffect transition="in" filter="slide(fromLeft)">
                                      <p:cBhvr>
                                        <p:cTn id="72" dur="500"/>
                                        <p:tgtEl>
                                          <p:spTgt spid="210000"/>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2" fill="hold" nodeType="clickEffect">
                                  <p:stCondLst>
                                    <p:cond delay="0"/>
                                  </p:stCondLst>
                                  <p:childTnLst>
                                    <p:set>
                                      <p:cBhvr>
                                        <p:cTn id="76" dur="1" fill="hold">
                                          <p:stCondLst>
                                            <p:cond delay="0"/>
                                          </p:stCondLst>
                                        </p:cTn>
                                        <p:tgtEl>
                                          <p:spTgt spid="210004"/>
                                        </p:tgtEl>
                                        <p:attrNameLst>
                                          <p:attrName>style.visibility</p:attrName>
                                        </p:attrNameLst>
                                      </p:cBhvr>
                                      <p:to>
                                        <p:strVal val="visible"/>
                                      </p:to>
                                    </p:set>
                                    <p:animEffect transition="in" filter="slide(fromRight)">
                                      <p:cBhvr>
                                        <p:cTn id="77" dur="500"/>
                                        <p:tgtEl>
                                          <p:spTgt spid="21000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210001"/>
                                        </p:tgtEl>
                                        <p:attrNameLst>
                                          <p:attrName>style.visibility</p:attrName>
                                        </p:attrNameLst>
                                      </p:cBhvr>
                                      <p:to>
                                        <p:strVal val="visible"/>
                                      </p:to>
                                    </p:set>
                                    <p:animEffect transition="in" filter="wipe(left)">
                                      <p:cBhvr>
                                        <p:cTn id="82" dur="500"/>
                                        <p:tgtEl>
                                          <p:spTgt spid="21000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210002"/>
                                        </p:tgtEl>
                                        <p:attrNameLst>
                                          <p:attrName>style.visibility</p:attrName>
                                        </p:attrNameLst>
                                      </p:cBhvr>
                                      <p:to>
                                        <p:strVal val="visible"/>
                                      </p:to>
                                    </p:set>
                                    <p:animEffect transition="in" filter="wipe(left)">
                                      <p:cBhvr>
                                        <p:cTn id="87" dur="500"/>
                                        <p:tgtEl>
                                          <p:spTgt spid="21000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210003"/>
                                        </p:tgtEl>
                                        <p:attrNameLst>
                                          <p:attrName>style.visibility</p:attrName>
                                        </p:attrNameLst>
                                      </p:cBhvr>
                                      <p:to>
                                        <p:strVal val="visible"/>
                                      </p:to>
                                    </p:set>
                                    <p:animEffect transition="in" filter="wipe(left)">
                                      <p:cBhvr>
                                        <p:cTn id="92" dur="500"/>
                                        <p:tgtEl>
                                          <p:spTgt spid="21000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210035"/>
                                        </p:tgtEl>
                                        <p:attrNameLst>
                                          <p:attrName>style.visibility</p:attrName>
                                        </p:attrNameLst>
                                      </p:cBhvr>
                                      <p:to>
                                        <p:strVal val="visible"/>
                                      </p:to>
                                    </p:set>
                                    <p:animEffect transition="in" filter="wipe(left)">
                                      <p:cBhvr>
                                        <p:cTn id="97" dur="500"/>
                                        <p:tgtEl>
                                          <p:spTgt spid="21003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210036"/>
                                        </p:tgtEl>
                                        <p:attrNameLst>
                                          <p:attrName>style.visibility</p:attrName>
                                        </p:attrNameLst>
                                      </p:cBhvr>
                                      <p:to>
                                        <p:strVal val="visible"/>
                                      </p:to>
                                    </p:set>
                                    <p:animEffect transition="in" filter="wipe(left)">
                                      <p:cBhvr>
                                        <p:cTn id="102" dur="500"/>
                                        <p:tgtEl>
                                          <p:spTgt spid="210036"/>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210037"/>
                                        </p:tgtEl>
                                        <p:attrNameLst>
                                          <p:attrName>style.visibility</p:attrName>
                                        </p:attrNameLst>
                                      </p:cBhvr>
                                      <p:to>
                                        <p:strVal val="visible"/>
                                      </p:to>
                                    </p:set>
                                    <p:animEffect transition="in" filter="wipe(left)">
                                      <p:cBhvr>
                                        <p:cTn id="107" dur="500"/>
                                        <p:tgtEl>
                                          <p:spTgt spid="21003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210038"/>
                                        </p:tgtEl>
                                        <p:attrNameLst>
                                          <p:attrName>style.visibility</p:attrName>
                                        </p:attrNameLst>
                                      </p:cBhvr>
                                      <p:to>
                                        <p:strVal val="visible"/>
                                      </p:to>
                                    </p:set>
                                    <p:animEffect transition="in" filter="wipe(left)">
                                      <p:cBhvr>
                                        <p:cTn id="112" dur="500"/>
                                        <p:tgtEl>
                                          <p:spTgt spid="210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6" grpId="0" build="p"/>
      <p:bldP spid="209995" grpId="0" build="p"/>
      <p:bldP spid="209996" grpId="0" build="p"/>
      <p:bldP spid="209998" grpId="0" build="p"/>
      <p:bldP spid="21000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页脚占位符 4"/>
          <p:cNvSpPr txBox="1"/>
          <p:nvPr>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
        <p:nvSpPr>
          <p:cNvPr id="4" name="文本框 3"/>
          <p:cNvSpPr txBox="1"/>
          <p:nvPr/>
        </p:nvSpPr>
        <p:spPr>
          <a:xfrm>
            <a:off x="229870" y="142875"/>
            <a:ext cx="8520430" cy="2865120"/>
          </a:xfrm>
          <a:prstGeom prst="rect">
            <a:avLst/>
          </a:prstGeom>
          <a:noFill/>
        </p:spPr>
        <p:txBody>
          <a:bodyPr wrap="square" rtlCol="0" anchor="t">
            <a:noAutofit/>
          </a:bodyPr>
          <a:lstStyle/>
          <a:p>
            <a:r>
              <a:rPr lang="zh-CN" altLang="en-US">
                <a:solidFill>
                  <a:srgbClr val="0000FF"/>
                </a:solidFill>
              </a:rPr>
              <a:t>例 3-1 图 3-7 所示 Y 形连接的三相负载接到线电压为 380V 的三相四线制供电线路上。 试求:(1) 每相负载的阻抗 Z</a:t>
            </a:r>
            <a:r>
              <a:rPr lang="zh-CN" altLang="en-US" baseline="-25000">
                <a:solidFill>
                  <a:srgbClr val="0000FF"/>
                </a:solidFill>
              </a:rPr>
              <a:t>A</a:t>
            </a:r>
            <a:r>
              <a:rPr lang="zh-CN" altLang="en-US">
                <a:solidFill>
                  <a:srgbClr val="0000FF"/>
                </a:solidFill>
              </a:rPr>
              <a:t>= Z</a:t>
            </a:r>
            <a:r>
              <a:rPr lang="zh-CN" altLang="en-US" baseline="-25000">
                <a:solidFill>
                  <a:srgbClr val="0000FF"/>
                </a:solidFill>
              </a:rPr>
              <a:t>B</a:t>
            </a:r>
            <a:r>
              <a:rPr lang="zh-CN" altLang="en-US">
                <a:solidFill>
                  <a:srgbClr val="0000FF"/>
                </a:solidFill>
              </a:rPr>
              <a:t>= Z</a:t>
            </a:r>
            <a:r>
              <a:rPr lang="zh-CN" altLang="en-US" baseline="-25000">
                <a:solidFill>
                  <a:srgbClr val="0000FF"/>
                </a:solidFill>
              </a:rPr>
              <a:t>C</a:t>
            </a:r>
            <a:r>
              <a:rPr lang="zh-CN" altLang="en-US">
                <a:solidFill>
                  <a:srgbClr val="0000FF"/>
                </a:solidFill>
              </a:rPr>
              <a:t>= (17. 32+j10) Ω 时的各相电流和中线电流;(2) Z</a:t>
            </a:r>
            <a:r>
              <a:rPr lang="zh-CN" altLang="en-US" baseline="-25000">
                <a:solidFill>
                  <a:srgbClr val="0000FF"/>
                </a:solidFill>
              </a:rPr>
              <a:t>A</a:t>
            </a:r>
            <a:r>
              <a:rPr lang="zh-CN" altLang="en-US">
                <a:solidFill>
                  <a:srgbClr val="0000FF"/>
                </a:solidFill>
              </a:rPr>
              <a:t>=Z</a:t>
            </a:r>
            <a:r>
              <a:rPr lang="zh-CN" altLang="en-US" baseline="-25000">
                <a:solidFill>
                  <a:srgbClr val="0000FF"/>
                </a:solidFill>
              </a:rPr>
              <a:t>B</a:t>
            </a:r>
            <a:r>
              <a:rPr lang="zh-CN" altLang="en-US">
                <a:solidFill>
                  <a:srgbClr val="0000FF"/>
                </a:solidFill>
              </a:rPr>
              <a:t>= (17.32+j10)Ω </a:t>
            </a:r>
            <a:r>
              <a:rPr lang="en-US" altLang="zh-CN">
                <a:solidFill>
                  <a:srgbClr val="0000FF"/>
                </a:solidFill>
              </a:rPr>
              <a:t>  </a:t>
            </a:r>
            <a:r>
              <a:rPr lang="zh-CN" altLang="en-US">
                <a:solidFill>
                  <a:srgbClr val="0000FF"/>
                </a:solidFill>
              </a:rPr>
              <a:t>不变、 Z</a:t>
            </a:r>
            <a:r>
              <a:rPr lang="zh-CN" altLang="en-US" baseline="-25000">
                <a:solidFill>
                  <a:srgbClr val="0000FF"/>
                </a:solidFill>
              </a:rPr>
              <a:t>C</a:t>
            </a:r>
            <a:r>
              <a:rPr lang="zh-CN" altLang="en-US">
                <a:solidFill>
                  <a:srgbClr val="0000FF"/>
                </a:solidFill>
              </a:rPr>
              <a:t> 改为 Z</a:t>
            </a:r>
            <a:r>
              <a:rPr lang="zh-CN" altLang="en-US" baseline="-25000">
                <a:solidFill>
                  <a:srgbClr val="0000FF"/>
                </a:solidFill>
              </a:rPr>
              <a:t>C</a:t>
            </a:r>
            <a:r>
              <a:rPr lang="zh-CN" altLang="en-US">
                <a:solidFill>
                  <a:srgbClr val="0000FF"/>
                </a:solidFill>
                <a:sym typeface="+mn-ea"/>
              </a:rPr>
              <a:t>′</a:t>
            </a:r>
            <a:r>
              <a:rPr lang="zh-CN" altLang="en-US">
                <a:solidFill>
                  <a:srgbClr val="0000FF"/>
                </a:solidFill>
              </a:rPr>
              <a:t>=20Ω 时的各相电流和中线电流。</a:t>
            </a:r>
          </a:p>
        </p:txBody>
      </p:sp>
      <p:pic>
        <p:nvPicPr>
          <p:cNvPr id="5" name="图片 4"/>
          <p:cNvPicPr>
            <a:picLocks noChangeAspect="1"/>
          </p:cNvPicPr>
          <p:nvPr>
            <p:custDataLst>
              <p:tags r:id="rId2"/>
            </p:custDataLst>
          </p:nvPr>
        </p:nvPicPr>
        <p:blipFill>
          <a:blip r:embed="rId7"/>
          <a:stretch>
            <a:fillRect/>
          </a:stretch>
        </p:blipFill>
        <p:spPr>
          <a:xfrm>
            <a:off x="229870" y="2436495"/>
            <a:ext cx="3407410" cy="4094480"/>
          </a:xfrm>
          <a:prstGeom prst="rect">
            <a:avLst/>
          </a:prstGeom>
        </p:spPr>
      </p:pic>
      <p:pic>
        <p:nvPicPr>
          <p:cNvPr id="9" name="图片 8"/>
          <p:cNvPicPr>
            <a:picLocks noChangeAspect="1"/>
          </p:cNvPicPr>
          <p:nvPr>
            <p:custDataLst>
              <p:tags r:id="rId3"/>
            </p:custDataLst>
          </p:nvPr>
        </p:nvPicPr>
        <p:blipFill>
          <a:blip r:embed="rId8"/>
          <a:stretch>
            <a:fillRect/>
          </a:stretch>
        </p:blipFill>
        <p:spPr>
          <a:xfrm>
            <a:off x="3867785" y="3755390"/>
            <a:ext cx="5019675" cy="2081530"/>
          </a:xfrm>
          <a:prstGeom prst="rect">
            <a:avLst/>
          </a:prstGeom>
        </p:spPr>
      </p:pic>
      <p:pic>
        <p:nvPicPr>
          <p:cNvPr id="10" name="图片 9"/>
          <p:cNvPicPr>
            <a:picLocks noChangeAspect="1"/>
          </p:cNvPicPr>
          <p:nvPr>
            <p:custDataLst>
              <p:tags r:id="rId4"/>
            </p:custDataLst>
          </p:nvPr>
        </p:nvPicPr>
        <p:blipFill>
          <a:blip r:embed="rId9"/>
          <a:stretch>
            <a:fillRect/>
          </a:stretch>
        </p:blipFill>
        <p:spPr>
          <a:xfrm>
            <a:off x="3867785" y="2552700"/>
            <a:ext cx="4783455" cy="996315"/>
          </a:xfrm>
          <a:prstGeom prst="rect">
            <a:avLst/>
          </a:prstGeom>
        </p:spPr>
      </p:pic>
      <p:pic>
        <p:nvPicPr>
          <p:cNvPr id="11" name="图片 10"/>
          <p:cNvPicPr>
            <a:picLocks noChangeAspect="1"/>
          </p:cNvPicPr>
          <p:nvPr>
            <p:custDataLst>
              <p:tags r:id="rId5"/>
            </p:custDataLst>
          </p:nvPr>
        </p:nvPicPr>
        <p:blipFill>
          <a:blip r:embed="rId10"/>
          <a:stretch>
            <a:fillRect/>
          </a:stretch>
        </p:blipFill>
        <p:spPr>
          <a:xfrm>
            <a:off x="915035" y="6292850"/>
            <a:ext cx="6861175" cy="38544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页脚占位符 4"/>
          <p:cNvSpPr txBox="1"/>
          <p:nvPr>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pic>
        <p:nvPicPr>
          <p:cNvPr id="9" name="图片 8"/>
          <p:cNvPicPr>
            <a:picLocks noChangeAspect="1"/>
          </p:cNvPicPr>
          <p:nvPr>
            <p:custDataLst>
              <p:tags r:id="rId2"/>
            </p:custDataLst>
          </p:nvPr>
        </p:nvPicPr>
        <p:blipFill>
          <a:blip r:embed="rId7"/>
          <a:stretch>
            <a:fillRect/>
          </a:stretch>
        </p:blipFill>
        <p:spPr>
          <a:xfrm>
            <a:off x="937260" y="1270635"/>
            <a:ext cx="5019675" cy="2081530"/>
          </a:xfrm>
          <a:prstGeom prst="rect">
            <a:avLst/>
          </a:prstGeom>
        </p:spPr>
      </p:pic>
      <p:pic>
        <p:nvPicPr>
          <p:cNvPr id="10" name="图片 9"/>
          <p:cNvPicPr>
            <a:picLocks noChangeAspect="1"/>
          </p:cNvPicPr>
          <p:nvPr>
            <p:custDataLst>
              <p:tags r:id="rId3"/>
            </p:custDataLst>
          </p:nvPr>
        </p:nvPicPr>
        <p:blipFill>
          <a:blip r:embed="rId8"/>
          <a:stretch>
            <a:fillRect/>
          </a:stretch>
        </p:blipFill>
        <p:spPr>
          <a:xfrm>
            <a:off x="1061085" y="67945"/>
            <a:ext cx="4783455" cy="996315"/>
          </a:xfrm>
          <a:prstGeom prst="rect">
            <a:avLst/>
          </a:prstGeom>
        </p:spPr>
      </p:pic>
      <p:pic>
        <p:nvPicPr>
          <p:cNvPr id="11" name="图片 10"/>
          <p:cNvPicPr>
            <a:picLocks noChangeAspect="1"/>
          </p:cNvPicPr>
          <p:nvPr>
            <p:custDataLst>
              <p:tags r:id="rId4"/>
            </p:custDataLst>
          </p:nvPr>
        </p:nvPicPr>
        <p:blipFill>
          <a:blip r:embed="rId9"/>
          <a:stretch>
            <a:fillRect/>
          </a:stretch>
        </p:blipFill>
        <p:spPr>
          <a:xfrm>
            <a:off x="915035" y="3808095"/>
            <a:ext cx="6861175" cy="385445"/>
          </a:xfrm>
          <a:prstGeom prst="rect">
            <a:avLst/>
          </a:prstGeom>
        </p:spPr>
      </p:pic>
      <p:pic>
        <p:nvPicPr>
          <p:cNvPr id="2" name="图片 1"/>
          <p:cNvPicPr>
            <a:picLocks noChangeAspect="1"/>
          </p:cNvPicPr>
          <p:nvPr>
            <p:custDataLst>
              <p:tags r:id="rId5"/>
            </p:custDataLst>
          </p:nvPr>
        </p:nvPicPr>
        <p:blipFill>
          <a:blip r:embed="rId10"/>
          <a:stretch>
            <a:fillRect/>
          </a:stretch>
        </p:blipFill>
        <p:spPr>
          <a:xfrm>
            <a:off x="1203325" y="4312285"/>
            <a:ext cx="4892675" cy="221869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页脚占位符 4"/>
          <p:cNvSpPr txBox="1"/>
          <p:nvPr>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pic>
        <p:nvPicPr>
          <p:cNvPr id="3" name="图片 2"/>
          <p:cNvPicPr>
            <a:picLocks noChangeAspect="1"/>
          </p:cNvPicPr>
          <p:nvPr>
            <p:custDataLst>
              <p:tags r:id="rId2"/>
            </p:custDataLst>
          </p:nvPr>
        </p:nvPicPr>
        <p:blipFill>
          <a:blip r:embed="rId8"/>
          <a:stretch>
            <a:fillRect/>
          </a:stretch>
        </p:blipFill>
        <p:spPr>
          <a:xfrm>
            <a:off x="542290" y="0"/>
            <a:ext cx="6245225" cy="2008505"/>
          </a:xfrm>
          <a:prstGeom prst="rect">
            <a:avLst/>
          </a:prstGeom>
        </p:spPr>
      </p:pic>
      <p:pic>
        <p:nvPicPr>
          <p:cNvPr id="4" name="图片 3"/>
          <p:cNvPicPr>
            <a:picLocks noChangeAspect="1"/>
          </p:cNvPicPr>
          <p:nvPr>
            <p:custDataLst>
              <p:tags r:id="rId3"/>
            </p:custDataLst>
          </p:nvPr>
        </p:nvPicPr>
        <p:blipFill>
          <a:blip r:embed="rId9"/>
          <a:stretch>
            <a:fillRect/>
          </a:stretch>
        </p:blipFill>
        <p:spPr>
          <a:xfrm>
            <a:off x="593725" y="2011680"/>
            <a:ext cx="4832350" cy="1258570"/>
          </a:xfrm>
          <a:prstGeom prst="rect">
            <a:avLst/>
          </a:prstGeom>
        </p:spPr>
      </p:pic>
      <p:pic>
        <p:nvPicPr>
          <p:cNvPr id="5" name="图片 4"/>
          <p:cNvPicPr>
            <a:picLocks noChangeAspect="1"/>
          </p:cNvPicPr>
          <p:nvPr>
            <p:custDataLst>
              <p:tags r:id="rId4"/>
            </p:custDataLst>
          </p:nvPr>
        </p:nvPicPr>
        <p:blipFill>
          <a:blip r:embed="rId10"/>
          <a:stretch>
            <a:fillRect/>
          </a:stretch>
        </p:blipFill>
        <p:spPr>
          <a:xfrm>
            <a:off x="273050" y="3248025"/>
            <a:ext cx="4018915" cy="2907665"/>
          </a:xfrm>
          <a:prstGeom prst="rect">
            <a:avLst/>
          </a:prstGeom>
        </p:spPr>
      </p:pic>
      <p:pic>
        <p:nvPicPr>
          <p:cNvPr id="7" name="图片 6"/>
          <p:cNvPicPr>
            <a:picLocks noChangeAspect="1"/>
          </p:cNvPicPr>
          <p:nvPr>
            <p:custDataLst>
              <p:tags r:id="rId5"/>
            </p:custDataLst>
          </p:nvPr>
        </p:nvPicPr>
        <p:blipFill>
          <a:blip r:embed="rId11"/>
          <a:stretch>
            <a:fillRect/>
          </a:stretch>
        </p:blipFill>
        <p:spPr>
          <a:xfrm>
            <a:off x="4391660" y="3248025"/>
            <a:ext cx="3733800" cy="1650365"/>
          </a:xfrm>
          <a:prstGeom prst="rect">
            <a:avLst/>
          </a:prstGeom>
        </p:spPr>
      </p:pic>
      <p:pic>
        <p:nvPicPr>
          <p:cNvPr id="8" name="图片 7"/>
          <p:cNvPicPr>
            <a:picLocks noChangeAspect="1"/>
          </p:cNvPicPr>
          <p:nvPr>
            <p:custDataLst>
              <p:tags r:id="rId6"/>
            </p:custDataLst>
          </p:nvPr>
        </p:nvPicPr>
        <p:blipFill>
          <a:blip r:embed="rId12"/>
          <a:stretch>
            <a:fillRect/>
          </a:stretch>
        </p:blipFill>
        <p:spPr>
          <a:xfrm>
            <a:off x="4676140" y="4897755"/>
            <a:ext cx="3469005" cy="17653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sp>
        <p:nvSpPr>
          <p:cNvPr id="117763" name="AutoShape 3"/>
          <p:cNvSpPr/>
          <p:nvPr>
            <p:custDataLst>
              <p:tags r:id="rId3"/>
            </p:custDataLst>
          </p:nvPr>
        </p:nvSpPr>
        <p:spPr>
          <a:xfrm>
            <a:off x="0" y="1397000"/>
            <a:ext cx="3400425" cy="1663700"/>
          </a:xfrm>
          <a:prstGeom prst="cloudCallout">
            <a:avLst>
              <a:gd name="adj1" fmla="val 69009"/>
              <a:gd name="adj2" fmla="val 74468"/>
            </a:avLst>
          </a:prstGeom>
          <a:solidFill>
            <a:schemeClr val="accent1"/>
          </a:solidFill>
          <a:ln w="9525" cap="flat" cmpd="sng">
            <a:solidFill>
              <a:schemeClr val="tx1"/>
            </a:solidFill>
            <a:prstDash val="solid"/>
            <a:headEnd type="none" w="med" len="med"/>
            <a:tailEnd type="none" w="med" len="med"/>
          </a:ln>
        </p:spPr>
        <p:txBody>
          <a:bodyPr/>
          <a:lstStyle/>
          <a:p>
            <a:pPr eaLnBrk="0" hangingPunct="0"/>
            <a:r>
              <a:rPr lang="zh-CN" altLang="en-US" sz="1800" b="1" dirty="0">
                <a:solidFill>
                  <a:schemeClr val="bg1"/>
                </a:solidFill>
                <a:latin typeface="Times New Roman" panose="02020603050405020304" pitchFamily="18" charset="0"/>
              </a:rPr>
              <a:t>对称三相交流电路分析方法是什么？</a:t>
            </a:r>
            <a:r>
              <a:rPr lang="zh-CN" altLang="en-US" dirty="0">
                <a:solidFill>
                  <a:schemeClr val="bg1"/>
                </a:solidFill>
                <a:latin typeface="Times New Roman" panose="02020603050405020304" pitchFamily="18" charset="0"/>
              </a:rPr>
              <a:t> </a:t>
            </a:r>
            <a:endParaRPr lang="zh-CN" altLang="en-US" sz="1800" b="1" dirty="0">
              <a:solidFill>
                <a:schemeClr val="bg1"/>
              </a:solidFill>
              <a:latin typeface="Times New Roman" panose="02020603050405020304" pitchFamily="18" charset="0"/>
            </a:endParaRPr>
          </a:p>
        </p:txBody>
      </p:sp>
      <p:sp>
        <p:nvSpPr>
          <p:cNvPr id="117764" name="AutoShape 4"/>
          <p:cNvSpPr/>
          <p:nvPr>
            <p:custDataLst>
              <p:tags r:id="rId4"/>
            </p:custDataLst>
          </p:nvPr>
        </p:nvSpPr>
        <p:spPr>
          <a:xfrm>
            <a:off x="5016500" y="1232535"/>
            <a:ext cx="3522980" cy="1828165"/>
          </a:xfrm>
          <a:prstGeom prst="cloudCallout">
            <a:avLst>
              <a:gd name="adj1" fmla="val -77991"/>
              <a:gd name="adj2" fmla="val 109727"/>
            </a:avLst>
          </a:prstGeom>
          <a:solidFill>
            <a:srgbClr val="CCFF99"/>
          </a:solidFill>
          <a:ln w="9525" cap="flat" cmpd="sng">
            <a:solidFill>
              <a:srgbClr val="008000"/>
            </a:solidFill>
            <a:prstDash val="solid"/>
            <a:headEnd type="none" w="med" len="med"/>
            <a:tailEnd type="none" w="med" len="med"/>
          </a:ln>
        </p:spPr>
        <p:txBody>
          <a:bodyPr/>
          <a:lstStyle/>
          <a:p>
            <a:pPr eaLnBrk="0" hangingPunct="0"/>
            <a:r>
              <a:rPr lang="zh-CN" altLang="en-US" sz="1800" b="1" dirty="0">
                <a:solidFill>
                  <a:srgbClr val="006600"/>
                </a:solidFill>
                <a:latin typeface="Times New Roman" panose="02020603050405020304" pitchFamily="18" charset="0"/>
              </a:rPr>
              <a:t>负载三角形连接与星形连接</a:t>
            </a:r>
            <a:r>
              <a:rPr lang="en-US" altLang="zh-CN" sz="1800" b="1" dirty="0">
                <a:solidFill>
                  <a:srgbClr val="006600"/>
                </a:solidFill>
                <a:latin typeface="Times New Roman" panose="02020603050405020304" pitchFamily="18" charset="0"/>
              </a:rPr>
              <a:t> </a:t>
            </a:r>
            <a:r>
              <a:rPr lang="zh-CN" altLang="en-US" sz="1800" b="1" dirty="0">
                <a:solidFill>
                  <a:srgbClr val="006600"/>
                </a:solidFill>
                <a:latin typeface="Times New Roman" panose="02020603050405020304" pitchFamily="18" charset="0"/>
                <a:ea typeface="宋体" panose="02010600030101010101" pitchFamily="2" charset="-122"/>
              </a:rPr>
              <a:t>时线电压与相电压的区别于联系，线电流与相电流的关系</a:t>
            </a:r>
            <a:r>
              <a:rPr lang="zh-CN" altLang="en-US" dirty="0">
                <a:latin typeface="Times New Roman" panose="02020603050405020304" pitchFamily="18" charset="0"/>
              </a:rPr>
              <a:t> </a:t>
            </a:r>
            <a:endParaRPr lang="zh-CN" altLang="en-US" sz="1800" b="1" dirty="0">
              <a:solidFill>
                <a:srgbClr val="006600"/>
              </a:solidFill>
              <a:latin typeface="Times New Roman" panose="02020603050405020304" pitchFamily="18" charset="0"/>
            </a:endParaRPr>
          </a:p>
        </p:txBody>
      </p:sp>
      <p:grpSp>
        <p:nvGrpSpPr>
          <p:cNvPr id="116741" name="Group 5"/>
          <p:cNvGrpSpPr>
            <a:grpSpLocks noChangeAspect="1"/>
          </p:cNvGrpSpPr>
          <p:nvPr/>
        </p:nvGrpSpPr>
        <p:grpSpPr>
          <a:xfrm>
            <a:off x="827088" y="5127625"/>
            <a:ext cx="2019300" cy="1317625"/>
            <a:chOff x="4348" y="346"/>
            <a:chExt cx="1272" cy="830"/>
          </a:xfrm>
        </p:grpSpPr>
        <p:sp>
          <p:nvSpPr>
            <p:cNvPr id="116750" name="AutoShape 6"/>
            <p:cNvSpPr>
              <a:spLocks noChangeAspect="1" noTextEdit="1"/>
            </p:cNvSpPr>
            <p:nvPr>
              <p:custDataLst>
                <p:tags r:id="rId17"/>
              </p:custDataLst>
            </p:nvPr>
          </p:nvSpPr>
          <p:spPr>
            <a:xfrm>
              <a:off x="4348" y="346"/>
              <a:ext cx="1272" cy="830"/>
            </a:xfrm>
            <a:prstGeom prst="rect">
              <a:avLst/>
            </a:prstGeom>
            <a:noFill/>
            <a:ln w="9525">
              <a:noFill/>
            </a:ln>
          </p:spPr>
          <p:txBody>
            <a:bodyPr/>
            <a:lstStyle/>
            <a:p>
              <a:endParaRPr lang="zh-CN" altLang="en-US"/>
            </a:p>
          </p:txBody>
        </p:sp>
        <p:sp>
          <p:nvSpPr>
            <p:cNvPr id="116751" name="Freeform 7"/>
            <p:cNvSpPr/>
            <p:nvPr>
              <p:custDataLst>
                <p:tags r:id="rId18"/>
              </p:custDataLst>
            </p:nvPr>
          </p:nvSpPr>
          <p:spPr>
            <a:xfrm>
              <a:off x="4355" y="384"/>
              <a:ext cx="1265" cy="792"/>
            </a:xfrm>
            <a:custGeom>
              <a:avLst/>
              <a:gdLst>
                <a:gd name="txL" fmla="*/ 0 w 1265"/>
                <a:gd name="txT" fmla="*/ 0 h 792"/>
                <a:gd name="txR" fmla="*/ 1265 w 1265"/>
                <a:gd name="txB" fmla="*/ 792 h 792"/>
              </a:gdLst>
              <a:ahLst/>
              <a:cxnLst>
                <a:cxn ang="0">
                  <a:pos x="1240" y="349"/>
                </a:cxn>
                <a:cxn ang="0">
                  <a:pos x="1206" y="278"/>
                </a:cxn>
                <a:cxn ang="0">
                  <a:pos x="1180" y="233"/>
                </a:cxn>
                <a:cxn ang="0">
                  <a:pos x="1152" y="213"/>
                </a:cxn>
                <a:cxn ang="0">
                  <a:pos x="1124" y="162"/>
                </a:cxn>
                <a:cxn ang="0">
                  <a:pos x="1133" y="103"/>
                </a:cxn>
                <a:cxn ang="0">
                  <a:pos x="1083" y="7"/>
                </a:cxn>
                <a:cxn ang="0">
                  <a:pos x="998" y="26"/>
                </a:cxn>
                <a:cxn ang="0">
                  <a:pos x="957" y="101"/>
                </a:cxn>
                <a:cxn ang="0">
                  <a:pos x="959" y="172"/>
                </a:cxn>
                <a:cxn ang="0">
                  <a:pos x="985" y="183"/>
                </a:cxn>
                <a:cxn ang="0">
                  <a:pos x="1007" y="214"/>
                </a:cxn>
                <a:cxn ang="0">
                  <a:pos x="1042" y="219"/>
                </a:cxn>
                <a:cxn ang="0">
                  <a:pos x="1035" y="273"/>
                </a:cxn>
                <a:cxn ang="0">
                  <a:pos x="1020" y="313"/>
                </a:cxn>
                <a:cxn ang="0">
                  <a:pos x="981" y="335"/>
                </a:cxn>
                <a:cxn ang="0">
                  <a:pos x="954" y="307"/>
                </a:cxn>
                <a:cxn ang="0">
                  <a:pos x="926" y="254"/>
                </a:cxn>
                <a:cxn ang="0">
                  <a:pos x="877" y="237"/>
                </a:cxn>
                <a:cxn ang="0">
                  <a:pos x="875" y="199"/>
                </a:cxn>
                <a:cxn ang="0">
                  <a:pos x="892" y="144"/>
                </a:cxn>
                <a:cxn ang="0">
                  <a:pos x="851" y="61"/>
                </a:cxn>
                <a:cxn ang="0">
                  <a:pos x="769" y="58"/>
                </a:cxn>
                <a:cxn ang="0">
                  <a:pos x="725" y="144"/>
                </a:cxn>
                <a:cxn ang="0">
                  <a:pos x="749" y="198"/>
                </a:cxn>
                <a:cxn ang="0">
                  <a:pos x="752" y="203"/>
                </a:cxn>
                <a:cxn ang="0">
                  <a:pos x="735" y="243"/>
                </a:cxn>
                <a:cxn ang="0">
                  <a:pos x="676" y="292"/>
                </a:cxn>
                <a:cxn ang="0">
                  <a:pos x="670" y="341"/>
                </a:cxn>
                <a:cxn ang="0">
                  <a:pos x="645" y="342"/>
                </a:cxn>
                <a:cxn ang="0">
                  <a:pos x="619" y="349"/>
                </a:cxn>
                <a:cxn ang="0">
                  <a:pos x="579" y="307"/>
                </a:cxn>
                <a:cxn ang="0">
                  <a:pos x="608" y="358"/>
                </a:cxn>
                <a:cxn ang="0">
                  <a:pos x="513" y="421"/>
                </a:cxn>
                <a:cxn ang="0">
                  <a:pos x="367" y="408"/>
                </a:cxn>
                <a:cxn ang="0">
                  <a:pos x="298" y="404"/>
                </a:cxn>
                <a:cxn ang="0">
                  <a:pos x="259" y="305"/>
                </a:cxn>
                <a:cxn ang="0">
                  <a:pos x="279" y="273"/>
                </a:cxn>
                <a:cxn ang="0">
                  <a:pos x="316" y="294"/>
                </a:cxn>
                <a:cxn ang="0">
                  <a:pos x="338" y="282"/>
                </a:cxn>
                <a:cxn ang="0">
                  <a:pos x="358" y="256"/>
                </a:cxn>
                <a:cxn ang="0">
                  <a:pos x="377" y="242"/>
                </a:cxn>
                <a:cxn ang="0">
                  <a:pos x="393" y="198"/>
                </a:cxn>
                <a:cxn ang="0">
                  <a:pos x="409" y="158"/>
                </a:cxn>
                <a:cxn ang="0">
                  <a:pos x="322" y="66"/>
                </a:cxn>
                <a:cxn ang="0">
                  <a:pos x="246" y="98"/>
                </a:cxn>
                <a:cxn ang="0">
                  <a:pos x="233" y="175"/>
                </a:cxn>
                <a:cxn ang="0">
                  <a:pos x="197" y="181"/>
                </a:cxn>
                <a:cxn ang="0">
                  <a:pos x="148" y="192"/>
                </a:cxn>
                <a:cxn ang="0">
                  <a:pos x="89" y="249"/>
                </a:cxn>
                <a:cxn ang="0">
                  <a:pos x="16" y="363"/>
                </a:cxn>
                <a:cxn ang="0">
                  <a:pos x="384" y="792"/>
                </a:cxn>
              </a:cxnLst>
              <a:rect l="txL" t="txT" r="txR" b="txB"/>
              <a:pathLst>
                <a:path w="1265" h="792">
                  <a:moveTo>
                    <a:pt x="1262" y="421"/>
                  </a:moveTo>
                  <a:lnTo>
                    <a:pt x="1258" y="405"/>
                  </a:lnTo>
                  <a:lnTo>
                    <a:pt x="1253" y="387"/>
                  </a:lnTo>
                  <a:lnTo>
                    <a:pt x="1247" y="368"/>
                  </a:lnTo>
                  <a:lnTo>
                    <a:pt x="1240" y="349"/>
                  </a:lnTo>
                  <a:lnTo>
                    <a:pt x="1232" y="329"/>
                  </a:lnTo>
                  <a:lnTo>
                    <a:pt x="1224" y="310"/>
                  </a:lnTo>
                  <a:lnTo>
                    <a:pt x="1216" y="292"/>
                  </a:lnTo>
                  <a:lnTo>
                    <a:pt x="1208" y="273"/>
                  </a:lnTo>
                  <a:lnTo>
                    <a:pt x="1206" y="278"/>
                  </a:lnTo>
                  <a:lnTo>
                    <a:pt x="1202" y="265"/>
                  </a:lnTo>
                  <a:lnTo>
                    <a:pt x="1197" y="254"/>
                  </a:lnTo>
                  <a:lnTo>
                    <a:pt x="1192" y="244"/>
                  </a:lnTo>
                  <a:lnTo>
                    <a:pt x="1187" y="238"/>
                  </a:lnTo>
                  <a:lnTo>
                    <a:pt x="1180" y="233"/>
                  </a:lnTo>
                  <a:lnTo>
                    <a:pt x="1175" y="231"/>
                  </a:lnTo>
                  <a:lnTo>
                    <a:pt x="1168" y="230"/>
                  </a:lnTo>
                  <a:lnTo>
                    <a:pt x="1160" y="231"/>
                  </a:lnTo>
                  <a:lnTo>
                    <a:pt x="1158" y="225"/>
                  </a:lnTo>
                  <a:lnTo>
                    <a:pt x="1152" y="213"/>
                  </a:lnTo>
                  <a:lnTo>
                    <a:pt x="1143" y="201"/>
                  </a:lnTo>
                  <a:lnTo>
                    <a:pt x="1130" y="196"/>
                  </a:lnTo>
                  <a:lnTo>
                    <a:pt x="1125" y="192"/>
                  </a:lnTo>
                  <a:lnTo>
                    <a:pt x="1123" y="180"/>
                  </a:lnTo>
                  <a:lnTo>
                    <a:pt x="1124" y="162"/>
                  </a:lnTo>
                  <a:lnTo>
                    <a:pt x="1128" y="143"/>
                  </a:lnTo>
                  <a:lnTo>
                    <a:pt x="1130" y="134"/>
                  </a:lnTo>
                  <a:lnTo>
                    <a:pt x="1133" y="124"/>
                  </a:lnTo>
                  <a:lnTo>
                    <a:pt x="1134" y="115"/>
                  </a:lnTo>
                  <a:lnTo>
                    <a:pt x="1133" y="103"/>
                  </a:lnTo>
                  <a:lnTo>
                    <a:pt x="1129" y="88"/>
                  </a:lnTo>
                  <a:lnTo>
                    <a:pt x="1124" y="71"/>
                  </a:lnTo>
                  <a:lnTo>
                    <a:pt x="1113" y="50"/>
                  </a:lnTo>
                  <a:lnTo>
                    <a:pt x="1099" y="25"/>
                  </a:lnTo>
                  <a:lnTo>
                    <a:pt x="1083" y="7"/>
                  </a:lnTo>
                  <a:lnTo>
                    <a:pt x="1067" y="0"/>
                  </a:lnTo>
                  <a:lnTo>
                    <a:pt x="1049" y="0"/>
                  </a:lnTo>
                  <a:lnTo>
                    <a:pt x="1031" y="4"/>
                  </a:lnTo>
                  <a:lnTo>
                    <a:pt x="1014" y="15"/>
                  </a:lnTo>
                  <a:lnTo>
                    <a:pt x="998" y="26"/>
                  </a:lnTo>
                  <a:lnTo>
                    <a:pt x="985" y="37"/>
                  </a:lnTo>
                  <a:lnTo>
                    <a:pt x="973" y="47"/>
                  </a:lnTo>
                  <a:lnTo>
                    <a:pt x="960" y="64"/>
                  </a:lnTo>
                  <a:lnTo>
                    <a:pt x="955" y="83"/>
                  </a:lnTo>
                  <a:lnTo>
                    <a:pt x="957" y="101"/>
                  </a:lnTo>
                  <a:lnTo>
                    <a:pt x="964" y="115"/>
                  </a:lnTo>
                  <a:lnTo>
                    <a:pt x="969" y="126"/>
                  </a:lnTo>
                  <a:lnTo>
                    <a:pt x="968" y="140"/>
                  </a:lnTo>
                  <a:lnTo>
                    <a:pt x="963" y="156"/>
                  </a:lnTo>
                  <a:lnTo>
                    <a:pt x="959" y="172"/>
                  </a:lnTo>
                  <a:lnTo>
                    <a:pt x="962" y="178"/>
                  </a:lnTo>
                  <a:lnTo>
                    <a:pt x="972" y="176"/>
                  </a:lnTo>
                  <a:lnTo>
                    <a:pt x="981" y="175"/>
                  </a:lnTo>
                  <a:lnTo>
                    <a:pt x="985" y="178"/>
                  </a:lnTo>
                  <a:lnTo>
                    <a:pt x="985" y="183"/>
                  </a:lnTo>
                  <a:lnTo>
                    <a:pt x="987" y="189"/>
                  </a:lnTo>
                  <a:lnTo>
                    <a:pt x="990" y="196"/>
                  </a:lnTo>
                  <a:lnTo>
                    <a:pt x="996" y="203"/>
                  </a:lnTo>
                  <a:lnTo>
                    <a:pt x="1000" y="210"/>
                  </a:lnTo>
                  <a:lnTo>
                    <a:pt x="1007" y="214"/>
                  </a:lnTo>
                  <a:lnTo>
                    <a:pt x="1013" y="215"/>
                  </a:lnTo>
                  <a:lnTo>
                    <a:pt x="1017" y="212"/>
                  </a:lnTo>
                  <a:lnTo>
                    <a:pt x="1026" y="206"/>
                  </a:lnTo>
                  <a:lnTo>
                    <a:pt x="1035" y="209"/>
                  </a:lnTo>
                  <a:lnTo>
                    <a:pt x="1042" y="219"/>
                  </a:lnTo>
                  <a:lnTo>
                    <a:pt x="1047" y="231"/>
                  </a:lnTo>
                  <a:lnTo>
                    <a:pt x="1023" y="267"/>
                  </a:lnTo>
                  <a:lnTo>
                    <a:pt x="1025" y="267"/>
                  </a:lnTo>
                  <a:lnTo>
                    <a:pt x="1030" y="270"/>
                  </a:lnTo>
                  <a:lnTo>
                    <a:pt x="1035" y="273"/>
                  </a:lnTo>
                  <a:lnTo>
                    <a:pt x="1040" y="283"/>
                  </a:lnTo>
                  <a:lnTo>
                    <a:pt x="1040" y="289"/>
                  </a:lnTo>
                  <a:lnTo>
                    <a:pt x="1037" y="298"/>
                  </a:lnTo>
                  <a:lnTo>
                    <a:pt x="1029" y="305"/>
                  </a:lnTo>
                  <a:lnTo>
                    <a:pt x="1020" y="313"/>
                  </a:lnTo>
                  <a:lnTo>
                    <a:pt x="1009" y="321"/>
                  </a:lnTo>
                  <a:lnTo>
                    <a:pt x="999" y="328"/>
                  </a:lnTo>
                  <a:lnTo>
                    <a:pt x="990" y="333"/>
                  </a:lnTo>
                  <a:lnTo>
                    <a:pt x="982" y="336"/>
                  </a:lnTo>
                  <a:lnTo>
                    <a:pt x="981" y="335"/>
                  </a:lnTo>
                  <a:lnTo>
                    <a:pt x="978" y="333"/>
                  </a:lnTo>
                  <a:lnTo>
                    <a:pt x="972" y="329"/>
                  </a:lnTo>
                  <a:lnTo>
                    <a:pt x="967" y="324"/>
                  </a:lnTo>
                  <a:lnTo>
                    <a:pt x="960" y="317"/>
                  </a:lnTo>
                  <a:lnTo>
                    <a:pt x="954" y="307"/>
                  </a:lnTo>
                  <a:lnTo>
                    <a:pt x="948" y="296"/>
                  </a:lnTo>
                  <a:lnTo>
                    <a:pt x="944" y="283"/>
                  </a:lnTo>
                  <a:lnTo>
                    <a:pt x="939" y="271"/>
                  </a:lnTo>
                  <a:lnTo>
                    <a:pt x="934" y="261"/>
                  </a:lnTo>
                  <a:lnTo>
                    <a:pt x="926" y="254"/>
                  </a:lnTo>
                  <a:lnTo>
                    <a:pt x="917" y="248"/>
                  </a:lnTo>
                  <a:lnTo>
                    <a:pt x="907" y="244"/>
                  </a:lnTo>
                  <a:lnTo>
                    <a:pt x="896" y="242"/>
                  </a:lnTo>
                  <a:lnTo>
                    <a:pt x="886" y="239"/>
                  </a:lnTo>
                  <a:lnTo>
                    <a:pt x="877" y="237"/>
                  </a:lnTo>
                  <a:lnTo>
                    <a:pt x="877" y="235"/>
                  </a:lnTo>
                  <a:lnTo>
                    <a:pt x="876" y="227"/>
                  </a:lnTo>
                  <a:lnTo>
                    <a:pt x="874" y="218"/>
                  </a:lnTo>
                  <a:lnTo>
                    <a:pt x="872" y="208"/>
                  </a:lnTo>
                  <a:lnTo>
                    <a:pt x="875" y="199"/>
                  </a:lnTo>
                  <a:lnTo>
                    <a:pt x="884" y="191"/>
                  </a:lnTo>
                  <a:lnTo>
                    <a:pt x="892" y="181"/>
                  </a:lnTo>
                  <a:lnTo>
                    <a:pt x="895" y="168"/>
                  </a:lnTo>
                  <a:lnTo>
                    <a:pt x="894" y="157"/>
                  </a:lnTo>
                  <a:lnTo>
                    <a:pt x="892" y="144"/>
                  </a:lnTo>
                  <a:lnTo>
                    <a:pt x="888" y="128"/>
                  </a:lnTo>
                  <a:lnTo>
                    <a:pt x="883" y="110"/>
                  </a:lnTo>
                  <a:lnTo>
                    <a:pt x="876" y="92"/>
                  </a:lnTo>
                  <a:lnTo>
                    <a:pt x="865" y="76"/>
                  </a:lnTo>
                  <a:lnTo>
                    <a:pt x="851" y="61"/>
                  </a:lnTo>
                  <a:lnTo>
                    <a:pt x="834" y="49"/>
                  </a:lnTo>
                  <a:lnTo>
                    <a:pt x="815" y="43"/>
                  </a:lnTo>
                  <a:lnTo>
                    <a:pt x="798" y="43"/>
                  </a:lnTo>
                  <a:lnTo>
                    <a:pt x="782" y="49"/>
                  </a:lnTo>
                  <a:lnTo>
                    <a:pt x="769" y="58"/>
                  </a:lnTo>
                  <a:lnTo>
                    <a:pt x="756" y="70"/>
                  </a:lnTo>
                  <a:lnTo>
                    <a:pt x="747" y="84"/>
                  </a:lnTo>
                  <a:lnTo>
                    <a:pt x="738" y="99"/>
                  </a:lnTo>
                  <a:lnTo>
                    <a:pt x="732" y="115"/>
                  </a:lnTo>
                  <a:lnTo>
                    <a:pt x="725" y="144"/>
                  </a:lnTo>
                  <a:lnTo>
                    <a:pt x="723" y="167"/>
                  </a:lnTo>
                  <a:lnTo>
                    <a:pt x="730" y="185"/>
                  </a:lnTo>
                  <a:lnTo>
                    <a:pt x="744" y="196"/>
                  </a:lnTo>
                  <a:lnTo>
                    <a:pt x="747" y="197"/>
                  </a:lnTo>
                  <a:lnTo>
                    <a:pt x="749" y="198"/>
                  </a:lnTo>
                  <a:lnTo>
                    <a:pt x="752" y="199"/>
                  </a:lnTo>
                  <a:lnTo>
                    <a:pt x="753" y="199"/>
                  </a:lnTo>
                  <a:lnTo>
                    <a:pt x="752" y="199"/>
                  </a:lnTo>
                  <a:lnTo>
                    <a:pt x="752" y="201"/>
                  </a:lnTo>
                  <a:lnTo>
                    <a:pt x="752" y="203"/>
                  </a:lnTo>
                  <a:lnTo>
                    <a:pt x="753" y="206"/>
                  </a:lnTo>
                  <a:lnTo>
                    <a:pt x="754" y="214"/>
                  </a:lnTo>
                  <a:lnTo>
                    <a:pt x="749" y="223"/>
                  </a:lnTo>
                  <a:lnTo>
                    <a:pt x="743" y="232"/>
                  </a:lnTo>
                  <a:lnTo>
                    <a:pt x="735" y="243"/>
                  </a:lnTo>
                  <a:lnTo>
                    <a:pt x="717" y="243"/>
                  </a:lnTo>
                  <a:lnTo>
                    <a:pt x="702" y="249"/>
                  </a:lnTo>
                  <a:lnTo>
                    <a:pt x="689" y="260"/>
                  </a:lnTo>
                  <a:lnTo>
                    <a:pt x="682" y="275"/>
                  </a:lnTo>
                  <a:lnTo>
                    <a:pt x="676" y="292"/>
                  </a:lnTo>
                  <a:lnTo>
                    <a:pt x="673" y="309"/>
                  </a:lnTo>
                  <a:lnTo>
                    <a:pt x="674" y="326"/>
                  </a:lnTo>
                  <a:lnTo>
                    <a:pt x="677" y="340"/>
                  </a:lnTo>
                  <a:lnTo>
                    <a:pt x="675" y="340"/>
                  </a:lnTo>
                  <a:lnTo>
                    <a:pt x="670" y="341"/>
                  </a:lnTo>
                  <a:lnTo>
                    <a:pt x="665" y="345"/>
                  </a:lnTo>
                  <a:lnTo>
                    <a:pt x="658" y="352"/>
                  </a:lnTo>
                  <a:lnTo>
                    <a:pt x="653" y="347"/>
                  </a:lnTo>
                  <a:lnTo>
                    <a:pt x="649" y="344"/>
                  </a:lnTo>
                  <a:lnTo>
                    <a:pt x="645" y="342"/>
                  </a:lnTo>
                  <a:lnTo>
                    <a:pt x="641" y="342"/>
                  </a:lnTo>
                  <a:lnTo>
                    <a:pt x="636" y="342"/>
                  </a:lnTo>
                  <a:lnTo>
                    <a:pt x="632" y="345"/>
                  </a:lnTo>
                  <a:lnTo>
                    <a:pt x="626" y="346"/>
                  </a:lnTo>
                  <a:lnTo>
                    <a:pt x="619" y="349"/>
                  </a:lnTo>
                  <a:lnTo>
                    <a:pt x="591" y="281"/>
                  </a:lnTo>
                  <a:lnTo>
                    <a:pt x="571" y="293"/>
                  </a:lnTo>
                  <a:lnTo>
                    <a:pt x="572" y="295"/>
                  </a:lnTo>
                  <a:lnTo>
                    <a:pt x="574" y="300"/>
                  </a:lnTo>
                  <a:lnTo>
                    <a:pt x="579" y="307"/>
                  </a:lnTo>
                  <a:lnTo>
                    <a:pt x="584" y="317"/>
                  </a:lnTo>
                  <a:lnTo>
                    <a:pt x="590" y="328"/>
                  </a:lnTo>
                  <a:lnTo>
                    <a:pt x="596" y="339"/>
                  </a:lnTo>
                  <a:lnTo>
                    <a:pt x="602" y="350"/>
                  </a:lnTo>
                  <a:lnTo>
                    <a:pt x="608" y="358"/>
                  </a:lnTo>
                  <a:lnTo>
                    <a:pt x="599" y="365"/>
                  </a:lnTo>
                  <a:lnTo>
                    <a:pt x="597" y="381"/>
                  </a:lnTo>
                  <a:lnTo>
                    <a:pt x="601" y="402"/>
                  </a:lnTo>
                  <a:lnTo>
                    <a:pt x="610" y="421"/>
                  </a:lnTo>
                  <a:lnTo>
                    <a:pt x="513" y="421"/>
                  </a:lnTo>
                  <a:lnTo>
                    <a:pt x="547" y="342"/>
                  </a:lnTo>
                  <a:lnTo>
                    <a:pt x="460" y="261"/>
                  </a:lnTo>
                  <a:lnTo>
                    <a:pt x="379" y="408"/>
                  </a:lnTo>
                  <a:lnTo>
                    <a:pt x="375" y="408"/>
                  </a:lnTo>
                  <a:lnTo>
                    <a:pt x="367" y="408"/>
                  </a:lnTo>
                  <a:lnTo>
                    <a:pt x="356" y="408"/>
                  </a:lnTo>
                  <a:lnTo>
                    <a:pt x="342" y="407"/>
                  </a:lnTo>
                  <a:lnTo>
                    <a:pt x="328" y="407"/>
                  </a:lnTo>
                  <a:lnTo>
                    <a:pt x="312" y="405"/>
                  </a:lnTo>
                  <a:lnTo>
                    <a:pt x="298" y="404"/>
                  </a:lnTo>
                  <a:lnTo>
                    <a:pt x="288" y="402"/>
                  </a:lnTo>
                  <a:lnTo>
                    <a:pt x="285" y="384"/>
                  </a:lnTo>
                  <a:lnTo>
                    <a:pt x="278" y="353"/>
                  </a:lnTo>
                  <a:lnTo>
                    <a:pt x="269" y="324"/>
                  </a:lnTo>
                  <a:lnTo>
                    <a:pt x="259" y="305"/>
                  </a:lnTo>
                  <a:lnTo>
                    <a:pt x="259" y="300"/>
                  </a:lnTo>
                  <a:lnTo>
                    <a:pt x="259" y="290"/>
                  </a:lnTo>
                  <a:lnTo>
                    <a:pt x="262" y="279"/>
                  </a:lnTo>
                  <a:lnTo>
                    <a:pt x="272" y="273"/>
                  </a:lnTo>
                  <a:lnTo>
                    <a:pt x="279" y="273"/>
                  </a:lnTo>
                  <a:lnTo>
                    <a:pt x="287" y="276"/>
                  </a:lnTo>
                  <a:lnTo>
                    <a:pt x="295" y="281"/>
                  </a:lnTo>
                  <a:lnTo>
                    <a:pt x="303" y="286"/>
                  </a:lnTo>
                  <a:lnTo>
                    <a:pt x="311" y="290"/>
                  </a:lnTo>
                  <a:lnTo>
                    <a:pt x="316" y="294"/>
                  </a:lnTo>
                  <a:lnTo>
                    <a:pt x="321" y="296"/>
                  </a:lnTo>
                  <a:lnTo>
                    <a:pt x="323" y="295"/>
                  </a:lnTo>
                  <a:lnTo>
                    <a:pt x="327" y="289"/>
                  </a:lnTo>
                  <a:lnTo>
                    <a:pt x="331" y="284"/>
                  </a:lnTo>
                  <a:lnTo>
                    <a:pt x="338" y="282"/>
                  </a:lnTo>
                  <a:lnTo>
                    <a:pt x="344" y="281"/>
                  </a:lnTo>
                  <a:lnTo>
                    <a:pt x="349" y="277"/>
                  </a:lnTo>
                  <a:lnTo>
                    <a:pt x="354" y="269"/>
                  </a:lnTo>
                  <a:lnTo>
                    <a:pt x="357" y="260"/>
                  </a:lnTo>
                  <a:lnTo>
                    <a:pt x="358" y="256"/>
                  </a:lnTo>
                  <a:lnTo>
                    <a:pt x="363" y="258"/>
                  </a:lnTo>
                  <a:lnTo>
                    <a:pt x="371" y="258"/>
                  </a:lnTo>
                  <a:lnTo>
                    <a:pt x="377" y="256"/>
                  </a:lnTo>
                  <a:lnTo>
                    <a:pt x="379" y="252"/>
                  </a:lnTo>
                  <a:lnTo>
                    <a:pt x="377" y="242"/>
                  </a:lnTo>
                  <a:lnTo>
                    <a:pt x="379" y="231"/>
                  </a:lnTo>
                  <a:lnTo>
                    <a:pt x="381" y="219"/>
                  </a:lnTo>
                  <a:lnTo>
                    <a:pt x="384" y="204"/>
                  </a:lnTo>
                  <a:lnTo>
                    <a:pt x="388" y="199"/>
                  </a:lnTo>
                  <a:lnTo>
                    <a:pt x="393" y="198"/>
                  </a:lnTo>
                  <a:lnTo>
                    <a:pt x="400" y="198"/>
                  </a:lnTo>
                  <a:lnTo>
                    <a:pt x="408" y="196"/>
                  </a:lnTo>
                  <a:lnTo>
                    <a:pt x="412" y="191"/>
                  </a:lnTo>
                  <a:lnTo>
                    <a:pt x="414" y="179"/>
                  </a:lnTo>
                  <a:lnTo>
                    <a:pt x="409" y="158"/>
                  </a:lnTo>
                  <a:lnTo>
                    <a:pt x="397" y="128"/>
                  </a:lnTo>
                  <a:lnTo>
                    <a:pt x="380" y="98"/>
                  </a:lnTo>
                  <a:lnTo>
                    <a:pt x="360" y="78"/>
                  </a:lnTo>
                  <a:lnTo>
                    <a:pt x="341" y="69"/>
                  </a:lnTo>
                  <a:lnTo>
                    <a:pt x="322" y="66"/>
                  </a:lnTo>
                  <a:lnTo>
                    <a:pt x="303" y="69"/>
                  </a:lnTo>
                  <a:lnTo>
                    <a:pt x="286" y="75"/>
                  </a:lnTo>
                  <a:lnTo>
                    <a:pt x="271" y="81"/>
                  </a:lnTo>
                  <a:lnTo>
                    <a:pt x="260" y="84"/>
                  </a:lnTo>
                  <a:lnTo>
                    <a:pt x="246" y="98"/>
                  </a:lnTo>
                  <a:lnTo>
                    <a:pt x="241" y="120"/>
                  </a:lnTo>
                  <a:lnTo>
                    <a:pt x="239" y="143"/>
                  </a:lnTo>
                  <a:lnTo>
                    <a:pt x="242" y="158"/>
                  </a:lnTo>
                  <a:lnTo>
                    <a:pt x="239" y="168"/>
                  </a:lnTo>
                  <a:lnTo>
                    <a:pt x="233" y="175"/>
                  </a:lnTo>
                  <a:lnTo>
                    <a:pt x="225" y="184"/>
                  </a:lnTo>
                  <a:lnTo>
                    <a:pt x="221" y="193"/>
                  </a:lnTo>
                  <a:lnTo>
                    <a:pt x="203" y="172"/>
                  </a:lnTo>
                  <a:lnTo>
                    <a:pt x="201" y="174"/>
                  </a:lnTo>
                  <a:lnTo>
                    <a:pt x="197" y="181"/>
                  </a:lnTo>
                  <a:lnTo>
                    <a:pt x="191" y="191"/>
                  </a:lnTo>
                  <a:lnTo>
                    <a:pt x="186" y="199"/>
                  </a:lnTo>
                  <a:lnTo>
                    <a:pt x="175" y="190"/>
                  </a:lnTo>
                  <a:lnTo>
                    <a:pt x="161" y="189"/>
                  </a:lnTo>
                  <a:lnTo>
                    <a:pt x="148" y="192"/>
                  </a:lnTo>
                  <a:lnTo>
                    <a:pt x="134" y="201"/>
                  </a:lnTo>
                  <a:lnTo>
                    <a:pt x="121" y="212"/>
                  </a:lnTo>
                  <a:lnTo>
                    <a:pt x="108" y="225"/>
                  </a:lnTo>
                  <a:lnTo>
                    <a:pt x="98" y="237"/>
                  </a:lnTo>
                  <a:lnTo>
                    <a:pt x="89" y="249"/>
                  </a:lnTo>
                  <a:lnTo>
                    <a:pt x="74" y="267"/>
                  </a:lnTo>
                  <a:lnTo>
                    <a:pt x="59" y="289"/>
                  </a:lnTo>
                  <a:lnTo>
                    <a:pt x="43" y="313"/>
                  </a:lnTo>
                  <a:lnTo>
                    <a:pt x="28" y="339"/>
                  </a:lnTo>
                  <a:lnTo>
                    <a:pt x="16" y="363"/>
                  </a:lnTo>
                  <a:lnTo>
                    <a:pt x="5" y="386"/>
                  </a:lnTo>
                  <a:lnTo>
                    <a:pt x="0" y="407"/>
                  </a:lnTo>
                  <a:lnTo>
                    <a:pt x="0" y="421"/>
                  </a:lnTo>
                  <a:lnTo>
                    <a:pt x="0" y="792"/>
                  </a:lnTo>
                  <a:lnTo>
                    <a:pt x="384" y="792"/>
                  </a:lnTo>
                  <a:lnTo>
                    <a:pt x="942" y="792"/>
                  </a:lnTo>
                  <a:lnTo>
                    <a:pt x="1265" y="792"/>
                  </a:lnTo>
                  <a:lnTo>
                    <a:pt x="1265" y="421"/>
                  </a:lnTo>
                  <a:lnTo>
                    <a:pt x="1262" y="421"/>
                  </a:lnTo>
                  <a:close/>
                </a:path>
              </a:pathLst>
            </a:custGeom>
            <a:solidFill>
              <a:srgbClr val="BF0000"/>
            </a:solidFill>
            <a:ln w="9525">
              <a:noFill/>
            </a:ln>
          </p:spPr>
          <p:txBody>
            <a:bodyPr/>
            <a:lstStyle/>
            <a:p>
              <a:endParaRPr lang="zh-CN" altLang="en-US" dirty="0">
                <a:latin typeface="Times New Roman" panose="02020603050405020304" pitchFamily="18" charset="0"/>
              </a:endParaRPr>
            </a:p>
          </p:txBody>
        </p:sp>
      </p:grpSp>
      <p:pic>
        <p:nvPicPr>
          <p:cNvPr id="116742" name="Picture 8" descr="54560457_189755410083"/>
          <p:cNvPicPr>
            <a:picLocks noChangeAspect="1"/>
          </p:cNvPicPr>
          <p:nvPr>
            <p:custDataLst>
              <p:tags r:id="rId5"/>
            </p:custDataLst>
          </p:nvPr>
        </p:nvPicPr>
        <p:blipFill>
          <a:blip r:embed="rId20"/>
          <a:stretch>
            <a:fillRect/>
          </a:stretch>
        </p:blipFill>
        <p:spPr>
          <a:xfrm>
            <a:off x="3995738" y="5272088"/>
            <a:ext cx="1020762" cy="847725"/>
          </a:xfrm>
          <a:prstGeom prst="rect">
            <a:avLst/>
          </a:prstGeom>
          <a:noFill/>
          <a:ln w="9525">
            <a:noFill/>
          </a:ln>
        </p:spPr>
      </p:pic>
      <p:pic>
        <p:nvPicPr>
          <p:cNvPr id="117769" name="Picture 9" descr="图标056"/>
          <p:cNvPicPr>
            <a:picLocks noChangeAspect="1"/>
          </p:cNvPicPr>
          <p:nvPr>
            <p:custDataLst>
              <p:tags r:id="rId6"/>
            </p:custDataLst>
          </p:nvPr>
        </p:nvPicPr>
        <p:blipFill>
          <a:blip r:embed="rId21"/>
          <a:stretch>
            <a:fillRect/>
          </a:stretch>
        </p:blipFill>
        <p:spPr>
          <a:xfrm>
            <a:off x="7451725" y="1022350"/>
            <a:ext cx="1000125" cy="828675"/>
          </a:xfrm>
          <a:prstGeom prst="rect">
            <a:avLst/>
          </a:prstGeom>
          <a:noFill/>
          <a:ln w="9525">
            <a:noFill/>
          </a:ln>
        </p:spPr>
      </p:pic>
      <p:pic>
        <p:nvPicPr>
          <p:cNvPr id="116744" name="Picture 10" descr="54560457_189755410083"/>
          <p:cNvPicPr>
            <a:picLocks noChangeAspect="1"/>
          </p:cNvPicPr>
          <p:nvPr>
            <p:custDataLst>
              <p:tags r:id="rId7"/>
            </p:custDataLst>
          </p:nvPr>
        </p:nvPicPr>
        <p:blipFill>
          <a:blip r:embed="rId20"/>
          <a:stretch>
            <a:fillRect/>
          </a:stretch>
        </p:blipFill>
        <p:spPr>
          <a:xfrm>
            <a:off x="5219700" y="5919788"/>
            <a:ext cx="1020763" cy="847725"/>
          </a:xfrm>
          <a:prstGeom prst="rect">
            <a:avLst/>
          </a:prstGeom>
          <a:noFill/>
          <a:ln w="9525">
            <a:noFill/>
          </a:ln>
        </p:spPr>
      </p:pic>
      <p:pic>
        <p:nvPicPr>
          <p:cNvPr id="116745" name="Picture 11" descr="54560457_189755410083"/>
          <p:cNvPicPr>
            <a:picLocks noChangeAspect="1"/>
          </p:cNvPicPr>
          <p:nvPr>
            <p:custDataLst>
              <p:tags r:id="rId8"/>
            </p:custDataLst>
          </p:nvPr>
        </p:nvPicPr>
        <p:blipFill>
          <a:blip r:embed="rId20"/>
          <a:stretch>
            <a:fillRect/>
          </a:stretch>
        </p:blipFill>
        <p:spPr>
          <a:xfrm>
            <a:off x="5566410" y="4515168"/>
            <a:ext cx="1020763" cy="847725"/>
          </a:xfrm>
          <a:prstGeom prst="rect">
            <a:avLst/>
          </a:prstGeom>
          <a:noFill/>
          <a:ln w="9525">
            <a:noFill/>
          </a:ln>
        </p:spPr>
      </p:pic>
      <p:pic>
        <p:nvPicPr>
          <p:cNvPr id="116746" name="Picture 12" descr="54560457_189755410083"/>
          <p:cNvPicPr>
            <a:picLocks noChangeAspect="1"/>
          </p:cNvPicPr>
          <p:nvPr>
            <p:custDataLst>
              <p:tags r:id="rId9"/>
            </p:custDataLst>
          </p:nvPr>
        </p:nvPicPr>
        <p:blipFill>
          <a:blip r:embed="rId20"/>
          <a:stretch>
            <a:fillRect/>
          </a:stretch>
        </p:blipFill>
        <p:spPr>
          <a:xfrm>
            <a:off x="7308850" y="3919538"/>
            <a:ext cx="1020763" cy="847725"/>
          </a:xfrm>
          <a:prstGeom prst="rect">
            <a:avLst/>
          </a:prstGeom>
          <a:noFill/>
          <a:ln w="9525">
            <a:noFill/>
          </a:ln>
        </p:spPr>
      </p:pic>
      <p:pic>
        <p:nvPicPr>
          <p:cNvPr id="117773" name="Picture 13" descr="008"/>
          <p:cNvPicPr>
            <a:picLocks noChangeAspect="1"/>
          </p:cNvPicPr>
          <p:nvPr>
            <p:custDataLst>
              <p:tags r:id="rId10"/>
            </p:custDataLst>
          </p:nvPr>
        </p:nvPicPr>
        <p:blipFill>
          <a:blip r:embed="rId22"/>
          <a:stretch>
            <a:fillRect/>
          </a:stretch>
        </p:blipFill>
        <p:spPr>
          <a:xfrm>
            <a:off x="3400108" y="3287758"/>
            <a:ext cx="1143000" cy="952500"/>
          </a:xfrm>
          <a:prstGeom prst="rect">
            <a:avLst/>
          </a:prstGeom>
          <a:noFill/>
          <a:ln w="9525">
            <a:noFill/>
          </a:ln>
        </p:spPr>
      </p:pic>
      <p:sp>
        <p:nvSpPr>
          <p:cNvPr id="117774" name="Text Box 14"/>
          <p:cNvSpPr txBox="1"/>
          <p:nvPr>
            <p:custDataLst>
              <p:tags r:id="rId11"/>
            </p:custDataLst>
          </p:nvPr>
        </p:nvSpPr>
        <p:spPr>
          <a:xfrm>
            <a:off x="7235508" y="6121083"/>
            <a:ext cx="1368425" cy="304800"/>
          </a:xfrm>
          <a:prstGeom prst="rect">
            <a:avLst/>
          </a:prstGeom>
          <a:noFill/>
          <a:ln w="9525">
            <a:noFill/>
          </a:ln>
        </p:spPr>
        <p:txBody>
          <a:bodyPr>
            <a:spAutoFit/>
          </a:bodyPr>
          <a:lstStyle/>
          <a:p>
            <a:pPr algn="ctr">
              <a:spcBef>
                <a:spcPct val="50000"/>
              </a:spcBef>
            </a:pPr>
            <a:r>
              <a:rPr lang="zh-CN" altLang="en-US" sz="1400" b="1" dirty="0">
                <a:solidFill>
                  <a:srgbClr val="800000"/>
                </a:solidFill>
                <a:latin typeface="Arial" panose="020B0604020202020204" pitchFamily="34" charset="0"/>
              </a:rPr>
              <a:t>答案在书中找</a:t>
            </a:r>
          </a:p>
        </p:txBody>
      </p:sp>
      <p:pic>
        <p:nvPicPr>
          <p:cNvPr id="117775" name="Picture 15" descr="pic010"/>
          <p:cNvPicPr>
            <a:picLocks noChangeAspect="1"/>
          </p:cNvPicPr>
          <p:nvPr>
            <p:custDataLst>
              <p:tags r:id="rId12"/>
            </p:custDataLst>
          </p:nvPr>
        </p:nvPicPr>
        <p:blipFill>
          <a:blip r:embed="rId23"/>
          <a:stretch>
            <a:fillRect/>
          </a:stretch>
        </p:blipFill>
        <p:spPr>
          <a:xfrm>
            <a:off x="7308533" y="4966018"/>
            <a:ext cx="1295400" cy="1050925"/>
          </a:xfrm>
          <a:prstGeom prst="rect">
            <a:avLst/>
          </a:prstGeom>
          <a:noFill/>
          <a:ln w="9525">
            <a:noFill/>
          </a:ln>
        </p:spPr>
      </p:pic>
      <p:sp>
        <p:nvSpPr>
          <p:cNvPr id="114694" name="AutoShape 6"/>
          <p:cNvSpPr/>
          <p:nvPr>
            <p:custDataLst>
              <p:tags r:id="rId13"/>
            </p:custDataLst>
          </p:nvPr>
        </p:nvSpPr>
        <p:spPr>
          <a:xfrm>
            <a:off x="3819525" y="4384675"/>
            <a:ext cx="3192780" cy="1607185"/>
          </a:xfrm>
          <a:prstGeom prst="cloudCallout">
            <a:avLst>
              <a:gd name="adj1" fmla="val -41875"/>
              <a:gd name="adj2" fmla="val -69542"/>
            </a:avLst>
          </a:prstGeom>
          <a:solidFill>
            <a:srgbClr val="00FFFF"/>
          </a:solidFill>
          <a:ln w="9525" cap="flat" cmpd="sng">
            <a:solidFill>
              <a:srgbClr val="0033CC"/>
            </a:solidFill>
            <a:prstDash val="solid"/>
            <a:headEnd type="none" w="med" len="med"/>
            <a:tailEnd type="none" w="med" len="med"/>
          </a:ln>
        </p:spPr>
        <p:txBody>
          <a:bodyPr/>
          <a:lstStyle/>
          <a:p>
            <a:pPr eaLnBrk="0" hangingPunct="0"/>
            <a:r>
              <a:rPr lang="zh-CN" altLang="en-US" sz="1800" b="1" dirty="0">
                <a:latin typeface="Times New Roman" panose="02020603050405020304" pitchFamily="18" charset="0"/>
              </a:rPr>
              <a:t>对称三相交流电路的功率计算公式是什么？</a:t>
            </a:r>
            <a:endParaRPr lang="zh-CN" altLang="en-US" sz="1800" dirty="0">
              <a:latin typeface="Times New Roman" panose="02020603050405020304" pitchFamily="18" charset="0"/>
            </a:endParaRPr>
          </a:p>
        </p:txBody>
      </p:sp>
      <p:grpSp>
        <p:nvGrpSpPr>
          <p:cNvPr id="407563" name="Group 20"/>
          <p:cNvGrpSpPr/>
          <p:nvPr/>
        </p:nvGrpSpPr>
        <p:grpSpPr>
          <a:xfrm>
            <a:off x="9843" y="3287713"/>
            <a:ext cx="2836862" cy="1857375"/>
            <a:chOff x="355" y="1421"/>
            <a:chExt cx="1787" cy="1170"/>
          </a:xfrm>
        </p:grpSpPr>
        <p:sp>
          <p:nvSpPr>
            <p:cNvPr id="407564" name="AutoShape 12"/>
            <p:cNvSpPr/>
            <p:nvPr>
              <p:custDataLst>
                <p:tags r:id="rId14"/>
              </p:custDataLst>
            </p:nvPr>
          </p:nvSpPr>
          <p:spPr>
            <a:xfrm>
              <a:off x="355" y="1421"/>
              <a:ext cx="1787" cy="996"/>
            </a:xfrm>
            <a:prstGeom prst="cloudCallout">
              <a:avLst>
                <a:gd name="adj1" fmla="val 74676"/>
                <a:gd name="adj2" fmla="val 5421"/>
              </a:avLst>
            </a:prstGeom>
            <a:solidFill>
              <a:srgbClr val="CCFF99"/>
            </a:solidFill>
            <a:ln w="9525" cap="flat" cmpd="sng">
              <a:solidFill>
                <a:srgbClr val="006600"/>
              </a:solidFill>
              <a:prstDash val="solid"/>
              <a:headEnd type="none" w="med" len="med"/>
              <a:tailEnd type="none" w="med" len="med"/>
            </a:ln>
          </p:spPr>
          <p:txBody>
            <a:bodyPr/>
            <a:lstStyle/>
            <a:p>
              <a:pPr eaLnBrk="0" hangingPunct="0"/>
              <a:endParaRPr lang="zh-CN" altLang="zh-CN" sz="1600" b="1" dirty="0">
                <a:latin typeface="Times New Roman" panose="02020603050405020304" pitchFamily="18" charset="0"/>
                <a:ea typeface="楷体_GB2312" pitchFamily="49" charset="-122"/>
              </a:endParaRPr>
            </a:p>
          </p:txBody>
        </p:sp>
        <p:sp>
          <p:nvSpPr>
            <p:cNvPr id="407565" name="Rectangle 13"/>
            <p:cNvSpPr/>
            <p:nvPr>
              <p:custDataLst>
                <p:tags r:id="rId15"/>
              </p:custDataLst>
            </p:nvPr>
          </p:nvSpPr>
          <p:spPr>
            <a:xfrm>
              <a:off x="613" y="1482"/>
              <a:ext cx="1358" cy="1027"/>
            </a:xfrm>
            <a:prstGeom prst="rect">
              <a:avLst/>
            </a:prstGeom>
            <a:noFill/>
            <a:ln w="9525">
              <a:noFill/>
            </a:ln>
          </p:spPr>
          <p:txBody>
            <a:bodyPr>
              <a:spAutoFit/>
            </a:bodyPr>
            <a:lstStyle/>
            <a:p>
              <a:pPr eaLnBrk="0" hangingPunct="0"/>
              <a:r>
                <a:rPr lang="zh-CN" altLang="en-US" sz="1800" dirty="0">
                  <a:solidFill>
                    <a:srgbClr val="0000FF"/>
                  </a:solidFill>
                  <a:latin typeface="Times New Roman" panose="02020603050405020304" pitchFamily="18" charset="0"/>
                  <a:sym typeface="+mn-ea"/>
                </a:rPr>
                <a:t>不对称三相交流电路分析方法与对称三相交流电路的分析方法的区别是什么？</a:t>
              </a:r>
              <a:r>
                <a:rPr lang="zh-CN" altLang="en-US" dirty="0">
                  <a:solidFill>
                    <a:srgbClr val="0000FF"/>
                  </a:solidFill>
                  <a:latin typeface="Times New Roman" panose="02020603050405020304" pitchFamily="18" charset="0"/>
                </a:rPr>
                <a:t> </a:t>
              </a:r>
            </a:p>
          </p:txBody>
        </p:sp>
        <p:sp>
          <p:nvSpPr>
            <p:cNvPr id="407566" name="AutoShape 14"/>
            <p:cNvSpPr/>
            <p:nvPr>
              <p:custDataLst>
                <p:tags r:id="rId16"/>
              </p:custDataLst>
            </p:nvPr>
          </p:nvSpPr>
          <p:spPr>
            <a:xfrm rot="4797647">
              <a:off x="279" y="2228"/>
              <a:ext cx="567" cy="159"/>
            </a:xfrm>
            <a:prstGeom prst="curvedUpArrow">
              <a:avLst>
                <a:gd name="adj1" fmla="val 71320"/>
                <a:gd name="adj2" fmla="val 142641"/>
                <a:gd name="adj3" fmla="val 33333"/>
              </a:avLst>
            </a:prstGeom>
            <a:solidFill>
              <a:srgbClr val="CCFF99"/>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117763"/>
                                        </p:tgtEl>
                                        <p:attrNameLst>
                                          <p:attrName>style.visibility</p:attrName>
                                        </p:attrNameLst>
                                      </p:cBhvr>
                                      <p:to>
                                        <p:strVal val="visible"/>
                                      </p:to>
                                    </p:set>
                                    <p:animEffect transition="in" filter="checkerboard(across)">
                                      <p:cBhvr>
                                        <p:cTn id="11" dur="1000"/>
                                        <p:tgtEl>
                                          <p:spTgt spid="117763"/>
                                        </p:tgtEl>
                                      </p:cBhvr>
                                    </p:animEffect>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117764"/>
                                        </p:tgtEl>
                                        <p:attrNameLst>
                                          <p:attrName>style.visibility</p:attrName>
                                        </p:attrNameLst>
                                      </p:cBhvr>
                                      <p:to>
                                        <p:strVal val="visible"/>
                                      </p:to>
                                    </p:set>
                                    <p:anim to="" calcmode="lin" valueType="num">
                                      <p:cBhvr>
                                        <p:cTn id="15" dur="1" fill="hold"/>
                                        <p:tgtEl>
                                          <p:spTgt spid="117764"/>
                                        </p:tgtEl>
                                        <p:attrNameLst>
                                          <p:attrName>style.visibility</p:attrName>
                                        </p:attrNameLst>
                                      </p:cBhvr>
                                    </p:anim>
                                  </p:childTnLst>
                                </p:cTn>
                              </p:par>
                            </p:childTnLst>
                          </p:cTn>
                        </p:par>
                        <p:par>
                          <p:cTn id="16" fill="hold">
                            <p:stCondLst>
                              <p:cond delay="2000"/>
                            </p:stCondLst>
                            <p:childTnLst>
                              <p:par>
                                <p:cTn id="17" presetID="24" presetClass="entr" presetSubtype="0" fill="hold" nodeType="afterEffect">
                                  <p:stCondLst>
                                    <p:cond delay="0"/>
                                  </p:stCondLst>
                                  <p:childTnLst>
                                    <p:set>
                                      <p:cBhvr>
                                        <p:cTn id="18" dur="1" fill="hold">
                                          <p:stCondLst>
                                            <p:cond delay="0"/>
                                          </p:stCondLst>
                                        </p:cTn>
                                        <p:tgtEl>
                                          <p:spTgt spid="117769"/>
                                        </p:tgtEl>
                                        <p:attrNameLst>
                                          <p:attrName>style.visibility</p:attrName>
                                        </p:attrNameLst>
                                      </p:cBhvr>
                                      <p:to>
                                        <p:strVal val="visible"/>
                                      </p:to>
                                    </p:set>
                                    <p:anim to="" calcmode="lin" valueType="num">
                                      <p:cBhvr>
                                        <p:cTn id="19" dur="1" fill="hold"/>
                                        <p:tgtEl>
                                          <p:spTgt spid="117769"/>
                                        </p:tgtEl>
                                        <p:attrNameLst>
                                          <p:attrName>style.visibility</p:attrName>
                                        </p:attrNameLst>
                                      </p:cBhvr>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7773"/>
                                        </p:tgtEl>
                                        <p:attrNameLst>
                                          <p:attrName>style.visibility</p:attrName>
                                        </p:attrNameLst>
                                      </p:cBhvr>
                                      <p:to>
                                        <p:strVal val="visible"/>
                                      </p:to>
                                    </p:set>
                                    <p:anim calcmode="lin" valueType="num">
                                      <p:cBhvr additive="base">
                                        <p:cTn id="24" dur="1000" fill="hold"/>
                                        <p:tgtEl>
                                          <p:spTgt spid="117773"/>
                                        </p:tgtEl>
                                        <p:attrNameLst>
                                          <p:attrName>ppt_x</p:attrName>
                                        </p:attrNameLst>
                                      </p:cBhvr>
                                      <p:tavLst>
                                        <p:tav tm="0">
                                          <p:val>
                                            <p:strVal val="#ppt_x"/>
                                          </p:val>
                                        </p:tav>
                                        <p:tav tm="100000">
                                          <p:val>
                                            <p:strVal val="#ppt_x"/>
                                          </p:val>
                                        </p:tav>
                                      </p:tavLst>
                                    </p:anim>
                                    <p:anim calcmode="lin" valueType="num">
                                      <p:cBhvr additive="base">
                                        <p:cTn id="25" dur="1000" fill="hold"/>
                                        <p:tgtEl>
                                          <p:spTgt spid="11777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9" presetClass="entr" presetSubtype="0" fill="hold" nodeType="afterEffect">
                                  <p:stCondLst>
                                    <p:cond delay="0"/>
                                  </p:stCondLst>
                                  <p:childTnLst>
                                    <p:set>
                                      <p:cBhvr>
                                        <p:cTn id="28" dur="1" fill="hold">
                                          <p:stCondLst>
                                            <p:cond delay="0"/>
                                          </p:stCondLst>
                                        </p:cTn>
                                        <p:tgtEl>
                                          <p:spTgt spid="117775"/>
                                        </p:tgtEl>
                                        <p:attrNameLst>
                                          <p:attrName>style.visibility</p:attrName>
                                        </p:attrNameLst>
                                      </p:cBhvr>
                                      <p:to>
                                        <p:strVal val="visible"/>
                                      </p:to>
                                    </p:set>
                                    <p:animEffect transition="in" filter="dissolve">
                                      <p:cBhvr>
                                        <p:cTn id="29" dur="500"/>
                                        <p:tgtEl>
                                          <p:spTgt spid="117775"/>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17774"/>
                                        </p:tgtEl>
                                        <p:attrNameLst>
                                          <p:attrName>style.visibility</p:attrName>
                                        </p:attrNameLst>
                                      </p:cBhvr>
                                      <p:to>
                                        <p:strVal val="visible"/>
                                      </p:to>
                                    </p:set>
                                    <p:animEffect transition="in" filter="wipe(left)">
                                      <p:cBhvr>
                                        <p:cTn id="33" dur="2000"/>
                                        <p:tgtEl>
                                          <p:spTgt spid="117774"/>
                                        </p:tgtEl>
                                      </p:cBhvr>
                                    </p:animEffect>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14694"/>
                                        </p:tgtEl>
                                        <p:attrNameLst>
                                          <p:attrName>style.visibility</p:attrName>
                                        </p:attrNameLst>
                                      </p:cBhvr>
                                      <p:to>
                                        <p:strVal val="visible"/>
                                      </p:to>
                                    </p:set>
                                    <p:anim to="" calcmode="lin" valueType="num">
                                      <p:cBhvr>
                                        <p:cTn id="38" dur="1" fill="hold"/>
                                        <p:tgtEl>
                                          <p:spTgt spid="114694"/>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117763" grpId="0" bldLvl="0" animBg="1"/>
      <p:bldP spid="117764" grpId="0" bldLvl="0" animBg="1"/>
      <p:bldP spid="117774" grpId="0"/>
      <p:bldP spid="11469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sp>
        <p:nvSpPr>
          <p:cNvPr id="4" name="Text Box 14"/>
          <p:cNvSpPr txBox="1"/>
          <p:nvPr>
            <p:custDataLst>
              <p:tags r:id="rId3"/>
            </p:custDataLst>
          </p:nvPr>
        </p:nvSpPr>
        <p:spPr>
          <a:xfrm>
            <a:off x="2626678" y="1791968"/>
            <a:ext cx="3900306" cy="646331"/>
          </a:xfrm>
          <a:prstGeom prst="rect">
            <a:avLst/>
          </a:prstGeom>
          <a:noFill/>
          <a:ln w="9525">
            <a:noFill/>
          </a:ln>
        </p:spPr>
        <p:txBody>
          <a:bodyPr wrap="square">
            <a:spAutoFit/>
          </a:bodyPr>
          <a:lstStyle/>
          <a:p>
            <a:pPr algn="ctr">
              <a:spcBef>
                <a:spcPct val="50000"/>
              </a:spcBef>
            </a:pPr>
            <a:r>
              <a:rPr lang="zh-CN" altLang="en-US" sz="3600" b="1" dirty="0">
                <a:solidFill>
                  <a:srgbClr val="FF0000"/>
                </a:solidFill>
                <a:latin typeface="Arial" panose="020B0604020202020204" pitchFamily="34" charset="0"/>
              </a:rPr>
              <a:t>扫码即测即评！</a:t>
            </a:r>
          </a:p>
        </p:txBody>
      </p:sp>
      <p:pic>
        <p:nvPicPr>
          <p:cNvPr id="3" name="图片 2"/>
          <p:cNvPicPr>
            <a:picLocks noChangeAspect="1"/>
          </p:cNvPicPr>
          <p:nvPr>
            <p:custDataLst>
              <p:tags r:id="rId4"/>
            </p:custDataLst>
          </p:nvPr>
        </p:nvPicPr>
        <p:blipFill>
          <a:blip r:embed="rId6"/>
          <a:stretch>
            <a:fillRect/>
          </a:stretch>
        </p:blipFill>
        <p:spPr>
          <a:xfrm>
            <a:off x="2068830" y="2640965"/>
            <a:ext cx="4650105" cy="24530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1490" name="矩形 191489"/>
          <p:cNvSpPr/>
          <p:nvPr/>
        </p:nvSpPr>
        <p:spPr>
          <a:xfrm>
            <a:off x="342900" y="620713"/>
            <a:ext cx="8458200" cy="1384995"/>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        目前电力工程上普遍采用</a:t>
            </a:r>
            <a:r>
              <a:rPr lang="zh-CN" altLang="en-US" sz="2800" b="1" dirty="0">
                <a:solidFill>
                  <a:srgbClr val="FF0066"/>
                </a:solidFill>
                <a:effectLst>
                  <a:outerShdw blurRad="38100" dist="38100" dir="2700000">
                    <a:srgbClr val="C0C0C0"/>
                  </a:outerShdw>
                </a:effectLst>
                <a:latin typeface="Times New Roman" panose="02020603050405020304" pitchFamily="18" charset="0"/>
              </a:rPr>
              <a:t>三相制供电，</a:t>
            </a:r>
            <a:r>
              <a:rPr lang="zh-CN" altLang="en-US" sz="2800" b="1" dirty="0">
                <a:solidFill>
                  <a:schemeClr val="accent2"/>
                </a:solidFill>
                <a:latin typeface="Times New Roman" panose="02020603050405020304" pitchFamily="18" charset="0"/>
              </a:rPr>
              <a:t>由三个幅值相等、频率相同（</a:t>
            </a:r>
            <a:r>
              <a:rPr lang="zh-CN" altLang="en-US" sz="2800" b="1" dirty="0">
                <a:solidFill>
                  <a:srgbClr val="FF00FF"/>
                </a:solidFill>
                <a:latin typeface="Times New Roman" panose="02020603050405020304" pitchFamily="18" charset="0"/>
              </a:rPr>
              <a:t>我国电网频率为</a:t>
            </a:r>
            <a:r>
              <a:rPr lang="en-US" altLang="zh-CN" sz="2800" b="1" dirty="0">
                <a:solidFill>
                  <a:srgbClr val="FF00FF"/>
                </a:solidFill>
                <a:latin typeface="Times New Roman" panose="02020603050405020304" pitchFamily="18" charset="0"/>
              </a:rPr>
              <a:t>50H</a:t>
            </a:r>
            <a:r>
              <a:rPr lang="en-US" altLang="zh-CN" sz="2000" b="1" dirty="0">
                <a:solidFill>
                  <a:srgbClr val="FF00FF"/>
                </a:solidFill>
                <a:latin typeface="Times New Roman" panose="02020603050405020304" pitchFamily="18" charset="0"/>
              </a:rPr>
              <a:t>Z</a:t>
            </a:r>
            <a:r>
              <a:rPr lang="zh-CN" altLang="en-US" sz="2800" b="1" dirty="0">
                <a:solidFill>
                  <a:schemeClr val="accent2"/>
                </a:solidFill>
                <a:latin typeface="Times New Roman" panose="02020603050405020304" pitchFamily="18" charset="0"/>
              </a:rPr>
              <a:t>），彼此之间相位互差</a:t>
            </a:r>
            <a:r>
              <a:rPr lang="en-US" altLang="zh-CN" sz="2800" b="1" dirty="0">
                <a:solidFill>
                  <a:schemeClr val="accent2"/>
                </a:solidFill>
                <a:latin typeface="Times New Roman" panose="02020603050405020304" pitchFamily="18" charset="0"/>
              </a:rPr>
              <a:t>120</a:t>
            </a:r>
            <a:r>
              <a:rPr lang="en-US" altLang="zh-CN" sz="2800" b="1" baseline="30000" dirty="0">
                <a:solidFill>
                  <a:schemeClr val="accent2"/>
                </a:solidFill>
                <a:latin typeface="Times New Roman" panose="02020603050405020304" pitchFamily="18" charset="0"/>
              </a:rPr>
              <a:t>o</a:t>
            </a:r>
            <a:r>
              <a:rPr lang="zh-CN" altLang="en-US" sz="2800" b="1" dirty="0">
                <a:solidFill>
                  <a:schemeClr val="accent2"/>
                </a:solidFill>
                <a:latin typeface="Times New Roman" panose="02020603050405020304" pitchFamily="18" charset="0"/>
              </a:rPr>
              <a:t>的正弦电压所组成的</a:t>
            </a:r>
            <a:r>
              <a:rPr lang="zh-CN" altLang="en-US" sz="2800" b="1" dirty="0" smtClean="0">
                <a:solidFill>
                  <a:schemeClr val="accent2"/>
                </a:solidFill>
                <a:latin typeface="Times New Roman" panose="02020603050405020304" pitchFamily="18" charset="0"/>
              </a:rPr>
              <a:t>供电</a:t>
            </a:r>
            <a:r>
              <a:rPr lang="zh-CN" altLang="en-US" dirty="0">
                <a:solidFill>
                  <a:schemeClr val="accent2"/>
                </a:solidFill>
                <a:latin typeface="Times New Roman" panose="02020603050405020304" pitchFamily="18" charset="0"/>
              </a:rPr>
              <a:t>三</a:t>
            </a:r>
            <a:r>
              <a:rPr lang="zh-CN" altLang="en-US" sz="2800" b="1" dirty="0" smtClean="0">
                <a:solidFill>
                  <a:schemeClr val="accent2"/>
                </a:solidFill>
                <a:latin typeface="Times New Roman" panose="02020603050405020304" pitchFamily="18" charset="0"/>
              </a:rPr>
              <a:t>相</a:t>
            </a:r>
            <a:r>
              <a:rPr lang="zh-CN" altLang="en-US" sz="2800" b="1" dirty="0">
                <a:solidFill>
                  <a:schemeClr val="accent2"/>
                </a:solidFill>
                <a:latin typeface="Times New Roman" panose="02020603050405020304" pitchFamily="18" charset="0"/>
              </a:rPr>
              <a:t>系统。</a:t>
            </a:r>
          </a:p>
        </p:txBody>
      </p:sp>
      <p:sp>
        <p:nvSpPr>
          <p:cNvPr id="191491" name="矩形 191490"/>
          <p:cNvSpPr/>
          <p:nvPr/>
        </p:nvSpPr>
        <p:spPr>
          <a:xfrm>
            <a:off x="323850" y="2060575"/>
            <a:ext cx="5365750" cy="528638"/>
          </a:xfrm>
          <a:prstGeom prst="rect">
            <a:avLst/>
          </a:prstGeom>
          <a:solidFill>
            <a:srgbClr val="FFFFCC">
              <a:alpha val="50000"/>
            </a:srgbClr>
          </a:solidFill>
          <a:ln w="9525" cap="flat" cmpd="sng">
            <a:solidFill>
              <a:srgbClr val="FF9900"/>
            </a:solidFill>
            <a:prstDash val="solid"/>
            <a:miter/>
            <a:headEnd type="none" w="med" len="med"/>
            <a:tailEnd type="none" w="med" len="med"/>
          </a:ln>
        </p:spPr>
        <p:txBody>
          <a:bodyPr wrap="square" anchor="t" anchorCtr="0">
            <a:spAutoFit/>
          </a:bodyPr>
          <a:lstStyle/>
          <a:p>
            <a:pPr>
              <a:spcBef>
                <a:spcPct val="50000"/>
              </a:spcBef>
            </a:pPr>
            <a:r>
              <a:rPr lang="zh-CN" altLang="en-US" sz="2800" b="1" dirty="0">
                <a:solidFill>
                  <a:srgbClr val="800000"/>
                </a:solidFill>
                <a:effectLst>
                  <a:outerShdw blurRad="38100" dist="38100" dir="2700000">
                    <a:srgbClr val="000000"/>
                  </a:outerShdw>
                </a:effectLst>
                <a:latin typeface="Times New Roman" panose="02020603050405020304" pitchFamily="18" charset="0"/>
              </a:rPr>
              <a:t>三相制供电比单相制供电</a:t>
            </a:r>
            <a:r>
              <a:rPr lang="zh-CN" altLang="en-US" sz="2800" b="1" dirty="0" smtClean="0">
                <a:solidFill>
                  <a:srgbClr val="800000"/>
                </a:solidFill>
                <a:effectLst>
                  <a:outerShdw blurRad="38100" dist="38100" dir="2700000">
                    <a:srgbClr val="000000"/>
                  </a:outerShdw>
                </a:effectLst>
                <a:latin typeface="Times New Roman" panose="02020603050405020304" pitchFamily="18" charset="0"/>
              </a:rPr>
              <a:t>优越！</a:t>
            </a:r>
            <a:endParaRPr lang="zh-CN" altLang="en-US" sz="2800" b="1" dirty="0">
              <a:solidFill>
                <a:srgbClr val="800000"/>
              </a:solidFill>
              <a:effectLst>
                <a:outerShdw blurRad="38100" dist="38100" dir="2700000">
                  <a:srgbClr val="000000"/>
                </a:outerShdw>
              </a:effectLst>
              <a:latin typeface="Times New Roman" panose="02020603050405020304" pitchFamily="18" charset="0"/>
            </a:endParaRPr>
          </a:p>
        </p:txBody>
      </p:sp>
      <p:sp>
        <p:nvSpPr>
          <p:cNvPr id="191492" name="矩形 191491"/>
          <p:cNvSpPr/>
          <p:nvPr/>
        </p:nvSpPr>
        <p:spPr>
          <a:xfrm>
            <a:off x="342900" y="2735263"/>
            <a:ext cx="8458200" cy="946150"/>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在发电方面：</a:t>
            </a:r>
            <a:r>
              <a:rPr lang="zh-CN" altLang="en-US" sz="2800" b="1" dirty="0">
                <a:solidFill>
                  <a:schemeClr val="accent2"/>
                </a:solidFill>
                <a:latin typeface="Times New Roman" panose="02020603050405020304" pitchFamily="18" charset="0"/>
              </a:rPr>
              <a:t>三相交流发电机比相同尺寸的单相交流发电机容量大。</a:t>
            </a:r>
          </a:p>
        </p:txBody>
      </p:sp>
      <p:sp>
        <p:nvSpPr>
          <p:cNvPr id="191493" name="矩形 191492"/>
          <p:cNvSpPr/>
          <p:nvPr/>
        </p:nvSpPr>
        <p:spPr>
          <a:xfrm>
            <a:off x="266700" y="3687763"/>
            <a:ext cx="8610600" cy="946150"/>
          </a:xfrm>
          <a:prstGeom prst="rect">
            <a:avLst/>
          </a:prstGeom>
          <a:noFill/>
          <a:ln w="9525">
            <a:noFill/>
          </a:ln>
        </p:spPr>
        <p:txBody>
          <a:bodyPr>
            <a:spAutoFit/>
          </a:bodyPr>
          <a:lstStyle/>
          <a:p>
            <a:pPr>
              <a:spcBef>
                <a:spcPct val="50000"/>
              </a:spcBef>
            </a:pPr>
            <a:r>
              <a:rPr lang="zh-CN" altLang="en-US" sz="2800" b="1" dirty="0">
                <a:solidFill>
                  <a:schemeClr val="accent2"/>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在输电方面：</a:t>
            </a:r>
            <a:r>
              <a:rPr lang="zh-CN" altLang="en-US" sz="2800" b="1" dirty="0">
                <a:solidFill>
                  <a:schemeClr val="accent2"/>
                </a:solidFill>
                <a:latin typeface="Times New Roman" panose="02020603050405020304" pitchFamily="18" charset="0"/>
              </a:rPr>
              <a:t>如果以同样电压将同样大小的功率输送到同样距离，三相输电线比单相输电线节省材料。</a:t>
            </a:r>
          </a:p>
        </p:txBody>
      </p:sp>
      <p:sp>
        <p:nvSpPr>
          <p:cNvPr id="191494" name="矩形 191493"/>
          <p:cNvSpPr/>
          <p:nvPr/>
        </p:nvSpPr>
        <p:spPr>
          <a:xfrm>
            <a:off x="339725" y="4648200"/>
            <a:ext cx="8480425" cy="1373188"/>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rPr>
              <a:t>        在用电设备方面：</a:t>
            </a:r>
            <a:r>
              <a:rPr lang="zh-CN" altLang="en-US" sz="2800" b="1" dirty="0">
                <a:solidFill>
                  <a:schemeClr val="accent2"/>
                </a:solidFill>
                <a:latin typeface="Times New Roman" panose="02020603050405020304" pitchFamily="18" charset="0"/>
              </a:rPr>
              <a:t>三相交流电动机比单相电动机结构简单、体积小、运行特性好等等。因而三相制是目前世界各国的主要供电方式。</a:t>
            </a:r>
          </a:p>
        </p:txBody>
      </p:sp>
      <p:sp>
        <p:nvSpPr>
          <p:cNvPr id="7" name="页脚占位符 4"/>
          <p:cNvSpPr txBox="1"/>
          <p:nvPr>
            <p:custDataLst>
              <p:tags r:id="rId1"/>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191490">
                                            <p:txEl>
                                              <p:pRg st="0" end="0"/>
                                            </p:txEl>
                                          </p:spTgt>
                                        </p:tgtEl>
                                        <p:attrNameLst>
                                          <p:attrName>style.visibility</p:attrName>
                                        </p:attrNameLst>
                                      </p:cBhvr>
                                      <p:to>
                                        <p:strVal val="visible"/>
                                      </p:to>
                                    </p:set>
                                    <p:animEffect transition="in" filter="wipe(left)">
                                      <p:cBhvr>
                                        <p:cTn id="7" dur="300"/>
                                        <p:tgtEl>
                                          <p:spTgt spid="1914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91491"/>
                                        </p:tgtEl>
                                        <p:attrNameLst>
                                          <p:attrName>style.visibility</p:attrName>
                                        </p:attrNameLst>
                                      </p:cBhvr>
                                      <p:to>
                                        <p:strVal val="visible"/>
                                      </p:to>
                                    </p:set>
                                    <p:animEffect transition="in" filter="wipe(left)">
                                      <p:cBhvr>
                                        <p:cTn id="12" dur="300"/>
                                        <p:tgtEl>
                                          <p:spTgt spid="19149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wd">
                                    <p:tmAbs val="300"/>
                                  </p:iterate>
                                  <p:childTnLst>
                                    <p:set>
                                      <p:cBhvr>
                                        <p:cTn id="16" dur="1" fill="hold">
                                          <p:stCondLst>
                                            <p:cond delay="299"/>
                                          </p:stCondLst>
                                        </p:cTn>
                                        <p:tgtEl>
                                          <p:spTgt spid="19149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iterate type="wd">
                                    <p:tmPct val="100000"/>
                                  </p:iterate>
                                  <p:childTnLst>
                                    <p:set>
                                      <p:cBhvr>
                                        <p:cTn id="20" dur="1" fill="hold">
                                          <p:stCondLst>
                                            <p:cond delay="0"/>
                                          </p:stCondLst>
                                        </p:cTn>
                                        <p:tgtEl>
                                          <p:spTgt spid="191493">
                                            <p:txEl>
                                              <p:pRg st="0" end="0"/>
                                            </p:txEl>
                                          </p:spTgt>
                                        </p:tgtEl>
                                        <p:attrNameLst>
                                          <p:attrName>style.visibility</p:attrName>
                                        </p:attrNameLst>
                                      </p:cBhvr>
                                      <p:to>
                                        <p:strVal val="visible"/>
                                      </p:to>
                                    </p:set>
                                    <p:animEffect transition="in" filter="wipe(left)">
                                      <p:cBhvr>
                                        <p:cTn id="21" dur="300"/>
                                        <p:tgtEl>
                                          <p:spTgt spid="19149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iterate type="wd">
                                    <p:tmPct val="100000"/>
                                  </p:iterate>
                                  <p:childTnLst>
                                    <p:set>
                                      <p:cBhvr>
                                        <p:cTn id="25" dur="1" fill="hold">
                                          <p:stCondLst>
                                            <p:cond delay="0"/>
                                          </p:stCondLst>
                                        </p:cTn>
                                        <p:tgtEl>
                                          <p:spTgt spid="191494">
                                            <p:txEl>
                                              <p:pRg st="0" end="0"/>
                                            </p:txEl>
                                          </p:spTgt>
                                        </p:tgtEl>
                                        <p:attrNameLst>
                                          <p:attrName>style.visibility</p:attrName>
                                        </p:attrNameLst>
                                      </p:cBhvr>
                                      <p:to>
                                        <p:strVal val="visible"/>
                                      </p:to>
                                    </p:set>
                                    <p:animEffect transition="in" filter="wipe(left)">
                                      <p:cBhvr>
                                        <p:cTn id="26" dur="300"/>
                                        <p:tgtEl>
                                          <p:spTgt spid="1914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0" grpId="0" build="p"/>
      <p:bldP spid="191491" grpId="0" animBg="1"/>
      <p:bldP spid="191492" grpId="0"/>
      <p:bldP spid="191493" grpId="0" build="p"/>
      <p:bldP spid="191494"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94562" name="对象 194561"/>
          <p:cNvGraphicFramePr/>
          <p:nvPr/>
        </p:nvGraphicFramePr>
        <p:xfrm>
          <a:off x="547688" y="523875"/>
          <a:ext cx="2090737" cy="441325"/>
        </p:xfrm>
        <a:graphic>
          <a:graphicData uri="http://schemas.openxmlformats.org/presentationml/2006/ole">
            <mc:AlternateContent xmlns:mc="http://schemas.openxmlformats.org/markup-compatibility/2006">
              <mc:Choice xmlns:v="urn:schemas-microsoft-com:vml" Requires="v">
                <p:oleObj spid="_x0000_s103580" r:id="rId5" imgW="1928495" imgH="405765" progId="Equation.3">
                  <p:embed/>
                </p:oleObj>
              </mc:Choice>
              <mc:Fallback>
                <p:oleObj r:id="rId5" imgW="1928495" imgH="405765" progId="Equation.3">
                  <p:embed/>
                  <p:pic>
                    <p:nvPicPr>
                      <p:cNvPr id="0" name="图片 103545"/>
                      <p:cNvPicPr/>
                      <p:nvPr/>
                    </p:nvPicPr>
                    <p:blipFill>
                      <a:blip r:embed="rId6">
                        <a:clrChange>
                          <a:clrFrom>
                            <a:srgbClr val="000000"/>
                          </a:clrFrom>
                          <a:clrTo>
                            <a:srgbClr val="993366"/>
                          </a:clrTo>
                        </a:clrChange>
                      </a:blip>
                      <a:stretch>
                        <a:fillRect/>
                      </a:stretch>
                    </p:blipFill>
                    <p:spPr>
                      <a:xfrm>
                        <a:off x="547688" y="523875"/>
                        <a:ext cx="2090737" cy="441325"/>
                      </a:xfrm>
                      <a:prstGeom prst="rect">
                        <a:avLst/>
                      </a:prstGeom>
                      <a:noFill/>
                      <a:ln w="38100">
                        <a:noFill/>
                        <a:miter/>
                      </a:ln>
                    </p:spPr>
                  </p:pic>
                </p:oleObj>
              </mc:Fallback>
            </mc:AlternateContent>
          </a:graphicData>
        </a:graphic>
      </p:graphicFrame>
      <p:graphicFrame>
        <p:nvGraphicFramePr>
          <p:cNvPr id="194563" name="对象 194562"/>
          <p:cNvGraphicFramePr/>
          <p:nvPr/>
        </p:nvGraphicFramePr>
        <p:xfrm>
          <a:off x="539750" y="920750"/>
          <a:ext cx="3287713" cy="479425"/>
        </p:xfrm>
        <a:graphic>
          <a:graphicData uri="http://schemas.openxmlformats.org/presentationml/2006/ole">
            <mc:AlternateContent xmlns:mc="http://schemas.openxmlformats.org/markup-compatibility/2006">
              <mc:Choice xmlns:v="urn:schemas-microsoft-com:vml" Requires="v">
                <p:oleObj spid="_x0000_s103581" r:id="rId7" imgW="3034030" imgH="444500" progId="Equation.3">
                  <p:embed/>
                </p:oleObj>
              </mc:Choice>
              <mc:Fallback>
                <p:oleObj r:id="rId7" imgW="3034030" imgH="444500" progId="Equation.3">
                  <p:embed/>
                  <p:pic>
                    <p:nvPicPr>
                      <p:cNvPr id="0" name="图片 103546"/>
                      <p:cNvPicPr/>
                      <p:nvPr/>
                    </p:nvPicPr>
                    <p:blipFill>
                      <a:blip r:embed="rId8">
                        <a:clrChange>
                          <a:clrFrom>
                            <a:srgbClr val="000000"/>
                          </a:clrFrom>
                          <a:clrTo>
                            <a:srgbClr val="993366"/>
                          </a:clrTo>
                        </a:clrChange>
                      </a:blip>
                      <a:stretch>
                        <a:fillRect/>
                      </a:stretch>
                    </p:blipFill>
                    <p:spPr>
                      <a:xfrm>
                        <a:off x="539750" y="920750"/>
                        <a:ext cx="3287713" cy="479425"/>
                      </a:xfrm>
                      <a:prstGeom prst="rect">
                        <a:avLst/>
                      </a:prstGeom>
                      <a:noFill/>
                      <a:ln w="38100">
                        <a:noFill/>
                        <a:miter/>
                      </a:ln>
                    </p:spPr>
                  </p:pic>
                </p:oleObj>
              </mc:Fallback>
            </mc:AlternateContent>
          </a:graphicData>
        </a:graphic>
      </p:graphicFrame>
      <p:graphicFrame>
        <p:nvGraphicFramePr>
          <p:cNvPr id="194564" name="对象 194563"/>
          <p:cNvGraphicFramePr/>
          <p:nvPr/>
        </p:nvGraphicFramePr>
        <p:xfrm>
          <a:off x="530225" y="1425575"/>
          <a:ext cx="6234113" cy="481013"/>
        </p:xfrm>
        <a:graphic>
          <a:graphicData uri="http://schemas.openxmlformats.org/presentationml/2006/ole">
            <mc:AlternateContent xmlns:mc="http://schemas.openxmlformats.org/markup-compatibility/2006">
              <mc:Choice xmlns:v="urn:schemas-microsoft-com:vml" Requires="v">
                <p:oleObj spid="_x0000_s103582" r:id="rId9" imgW="5750560" imgH="444500" progId="Equation.3">
                  <p:embed/>
                </p:oleObj>
              </mc:Choice>
              <mc:Fallback>
                <p:oleObj r:id="rId9" imgW="5750560" imgH="444500" progId="Equation.3">
                  <p:embed/>
                  <p:pic>
                    <p:nvPicPr>
                      <p:cNvPr id="0" name="图片 103547"/>
                      <p:cNvPicPr/>
                      <p:nvPr/>
                    </p:nvPicPr>
                    <p:blipFill>
                      <a:blip r:embed="rId10">
                        <a:clrChange>
                          <a:clrFrom>
                            <a:srgbClr val="000000"/>
                          </a:clrFrom>
                          <a:clrTo>
                            <a:srgbClr val="993366"/>
                          </a:clrTo>
                        </a:clrChange>
                      </a:blip>
                      <a:stretch>
                        <a:fillRect/>
                      </a:stretch>
                    </p:blipFill>
                    <p:spPr>
                      <a:xfrm>
                        <a:off x="530225" y="1425575"/>
                        <a:ext cx="6234113" cy="481013"/>
                      </a:xfrm>
                      <a:prstGeom prst="rect">
                        <a:avLst/>
                      </a:prstGeom>
                      <a:noFill/>
                      <a:ln w="38100">
                        <a:noFill/>
                        <a:miter/>
                      </a:ln>
                    </p:spPr>
                  </p:pic>
                </p:oleObj>
              </mc:Fallback>
            </mc:AlternateContent>
          </a:graphicData>
        </a:graphic>
      </p:graphicFrame>
      <p:sp>
        <p:nvSpPr>
          <p:cNvPr id="194565" name="文本框 194564"/>
          <p:cNvSpPr txBox="1"/>
          <p:nvPr/>
        </p:nvSpPr>
        <p:spPr>
          <a:xfrm>
            <a:off x="684213" y="2122488"/>
            <a:ext cx="2457450" cy="365125"/>
          </a:xfrm>
          <a:prstGeom prst="rect">
            <a:avLst/>
          </a:prstGeom>
          <a:noFill/>
          <a:ln w="25400">
            <a:noFill/>
          </a:ln>
        </p:spPr>
        <p:txBody>
          <a:bodyPr wrap="none" lIns="0" tIns="0" rIns="0" bIns="0" anchor="ctr" anchorCtr="0">
            <a:spAutoFit/>
          </a:bodyPr>
          <a:lstStyle/>
          <a:p>
            <a:pPr algn="ctr" eaLnBrk="0" hangingPunct="0"/>
            <a:r>
              <a:rPr lang="zh-CN" altLang="en-US" b="1" dirty="0">
                <a:solidFill>
                  <a:schemeClr val="accent2"/>
                </a:solidFill>
                <a:latin typeface="宋体" panose="02010600030101010101" pitchFamily="2" charset="-122"/>
              </a:rPr>
              <a:t>也可用相量表示：</a:t>
            </a:r>
            <a:endParaRPr lang="zh-CN" altLang="en-US" b="1">
              <a:solidFill>
                <a:schemeClr val="accent2"/>
              </a:solidFill>
              <a:latin typeface="宋体" panose="02010600030101010101" pitchFamily="2" charset="-122"/>
            </a:endParaRPr>
          </a:p>
        </p:txBody>
      </p:sp>
      <p:sp>
        <p:nvSpPr>
          <p:cNvPr id="194566" name="直接连接符 194565"/>
          <p:cNvSpPr/>
          <p:nvPr/>
        </p:nvSpPr>
        <p:spPr>
          <a:xfrm>
            <a:off x="6029325" y="3314700"/>
            <a:ext cx="1371600" cy="0"/>
          </a:xfrm>
          <a:prstGeom prst="line">
            <a:avLst/>
          </a:prstGeom>
          <a:ln w="38100" cap="flat" cmpd="sng">
            <a:solidFill>
              <a:srgbClr val="FF6600"/>
            </a:solidFill>
            <a:prstDash val="solid"/>
            <a:headEnd type="none" w="med" len="med"/>
            <a:tailEnd type="stealth" w="med" len="lg"/>
          </a:ln>
        </p:spPr>
      </p:sp>
      <p:sp>
        <p:nvSpPr>
          <p:cNvPr id="194567" name="直接连接符 194566"/>
          <p:cNvSpPr/>
          <p:nvPr/>
        </p:nvSpPr>
        <p:spPr>
          <a:xfrm rot="-7242838">
            <a:off x="5010150" y="2703513"/>
            <a:ext cx="1371600" cy="1587"/>
          </a:xfrm>
          <a:prstGeom prst="line">
            <a:avLst/>
          </a:prstGeom>
          <a:ln w="38100" cap="flat" cmpd="sng">
            <a:solidFill>
              <a:srgbClr val="FF0066"/>
            </a:solidFill>
            <a:prstDash val="solid"/>
            <a:headEnd type="none" w="med" len="med"/>
            <a:tailEnd type="stealth" w="med" len="lg"/>
          </a:ln>
        </p:spPr>
      </p:sp>
      <p:sp>
        <p:nvSpPr>
          <p:cNvPr id="194568" name="直接连接符 194567"/>
          <p:cNvSpPr/>
          <p:nvPr/>
        </p:nvSpPr>
        <p:spPr>
          <a:xfrm rot="7765240">
            <a:off x="4933950" y="3846513"/>
            <a:ext cx="1371600" cy="1587"/>
          </a:xfrm>
          <a:prstGeom prst="line">
            <a:avLst/>
          </a:prstGeom>
          <a:ln w="38100" cap="flat" cmpd="sng">
            <a:solidFill>
              <a:srgbClr val="009900"/>
            </a:solidFill>
            <a:prstDash val="solid"/>
            <a:headEnd type="none" w="med" len="med"/>
            <a:tailEnd type="stealth" w="med" len="lg"/>
          </a:ln>
        </p:spPr>
      </p:sp>
      <p:sp>
        <p:nvSpPr>
          <p:cNvPr id="194569" name="任意多边形 194568"/>
          <p:cNvSpPr/>
          <p:nvPr/>
        </p:nvSpPr>
        <p:spPr>
          <a:xfrm>
            <a:off x="5695950" y="2552700"/>
            <a:ext cx="1295400" cy="762000"/>
          </a:xfrm>
          <a:custGeom>
            <a:avLst/>
            <a:gdLst/>
            <a:ahLst/>
            <a:cxnLst/>
            <a:rect l="0" t="0" r="0" b="0"/>
            <a:pathLst>
              <a:path w="816" h="452">
                <a:moveTo>
                  <a:pt x="0" y="41"/>
                </a:moveTo>
                <a:cubicBezTo>
                  <a:pt x="86" y="46"/>
                  <a:pt x="380" y="0"/>
                  <a:pt x="516" y="68"/>
                </a:cubicBezTo>
                <a:cubicBezTo>
                  <a:pt x="652" y="136"/>
                  <a:pt x="754" y="372"/>
                  <a:pt x="816" y="452"/>
                </a:cubicBezTo>
              </a:path>
            </a:pathLst>
          </a:custGeom>
          <a:noFill/>
          <a:ln w="25400" cap="flat" cmpd="sng">
            <a:solidFill>
              <a:srgbClr val="3366FF">
                <a:alpha val="100000"/>
              </a:srgbClr>
            </a:solidFill>
            <a:prstDash val="sysDot"/>
            <a:headEnd type="triangle" w="med" len="med"/>
            <a:tailEnd type="stealth" w="med" len="lg"/>
          </a:ln>
        </p:spPr>
        <p:txBody>
          <a:bodyPr/>
          <a:lstStyle/>
          <a:p>
            <a:endParaRPr lang="zh-CN" altLang="en-US"/>
          </a:p>
        </p:txBody>
      </p:sp>
      <p:sp>
        <p:nvSpPr>
          <p:cNvPr id="194570" name="文本框 194569"/>
          <p:cNvSpPr txBox="1"/>
          <p:nvPr/>
        </p:nvSpPr>
        <p:spPr>
          <a:xfrm>
            <a:off x="6076950" y="2476500"/>
            <a:ext cx="661988" cy="365125"/>
          </a:xfrm>
          <a:prstGeom prst="rect">
            <a:avLst/>
          </a:prstGeom>
          <a:solidFill>
            <a:srgbClr val="EBF7FF"/>
          </a:solidFill>
          <a:ln w="38100">
            <a:noFill/>
          </a:ln>
        </p:spPr>
        <p:txBody>
          <a:bodyPr wrap="none" lIns="0" tIns="0" rIns="0" bIns="0" anchor="t" anchorCtr="0">
            <a:spAutoFit/>
          </a:bodyPr>
          <a:lstStyle/>
          <a:p>
            <a:r>
              <a:rPr lang="en-US" altLang="zh-CN" b="1">
                <a:solidFill>
                  <a:srgbClr val="FF33CC"/>
                </a:solidFill>
                <a:latin typeface="宋体" panose="02010600030101010101" pitchFamily="2" charset="-122"/>
              </a:rPr>
              <a:t>120</a:t>
            </a:r>
            <a:r>
              <a:rPr lang="en-US" altLang="zh-CN" b="1" baseline="30000">
                <a:solidFill>
                  <a:srgbClr val="FF33CC"/>
                </a:solidFill>
                <a:latin typeface="宋体" panose="02010600030101010101" pitchFamily="2" charset="-122"/>
              </a:rPr>
              <a:t>°</a:t>
            </a:r>
            <a:endParaRPr lang="en-US" altLang="zh-CN" b="1">
              <a:solidFill>
                <a:srgbClr val="FF33CC"/>
              </a:solidFill>
              <a:latin typeface="宋体" panose="02010600030101010101" pitchFamily="2" charset="-122"/>
            </a:endParaRPr>
          </a:p>
        </p:txBody>
      </p:sp>
      <p:grpSp>
        <p:nvGrpSpPr>
          <p:cNvPr id="194571" name="组合 194570"/>
          <p:cNvGrpSpPr/>
          <p:nvPr/>
        </p:nvGrpSpPr>
        <p:grpSpPr>
          <a:xfrm>
            <a:off x="7372350" y="2976563"/>
            <a:ext cx="322263" cy="525462"/>
            <a:chOff x="5184" y="1323"/>
            <a:chExt cx="203" cy="331"/>
          </a:xfrm>
        </p:grpSpPr>
        <p:sp>
          <p:nvSpPr>
            <p:cNvPr id="194572" name="文本框 194571"/>
            <p:cNvSpPr txBox="1"/>
            <p:nvPr/>
          </p:nvSpPr>
          <p:spPr>
            <a:xfrm>
              <a:off x="5184" y="1424"/>
              <a:ext cx="203" cy="230"/>
            </a:xfrm>
            <a:prstGeom prst="rect">
              <a:avLst/>
            </a:prstGeom>
            <a:noFill/>
            <a:ln w="38100">
              <a:noFill/>
            </a:ln>
          </p:spPr>
          <p:txBody>
            <a:bodyPr wrap="none" lIns="0" tIns="0" rIns="0" bIns="0" anchor="t" anchorCtr="0">
              <a:spAutoFit/>
            </a:bodyPr>
            <a:lstStyle/>
            <a:p>
              <a:r>
                <a:rPr lang="en-US" altLang="zh-CN" b="1" i="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sp>
          <p:nvSpPr>
            <p:cNvPr id="194573" name="文本框 194572"/>
            <p:cNvSpPr txBox="1"/>
            <p:nvPr/>
          </p:nvSpPr>
          <p:spPr>
            <a:xfrm>
              <a:off x="5256" y="1323"/>
              <a:ext cx="56" cy="192"/>
            </a:xfrm>
            <a:prstGeom prst="rect">
              <a:avLst/>
            </a:prstGeom>
            <a:noFill/>
            <a:ln w="38100">
              <a:noFill/>
            </a:ln>
          </p:spPr>
          <p:txBody>
            <a:bodyPr wrap="none" lIns="0" tIns="0" rIns="0" bIns="0" anchor="t" anchorCtr="0">
              <a:spAutoFit/>
            </a:bodyPr>
            <a:lstStyle/>
            <a:p>
              <a:r>
                <a:rPr lang="en-US" altLang="zh-CN" sz="2000" b="1">
                  <a:solidFill>
                    <a:srgbClr val="FF6600"/>
                  </a:solidFill>
                  <a:latin typeface="宋体" panose="02010600030101010101" pitchFamily="2" charset="-122"/>
                </a:rPr>
                <a:t>•</a:t>
              </a:r>
            </a:p>
          </p:txBody>
        </p:sp>
      </p:grpSp>
      <p:grpSp>
        <p:nvGrpSpPr>
          <p:cNvPr id="194574" name="组合 194573"/>
          <p:cNvGrpSpPr/>
          <p:nvPr/>
        </p:nvGrpSpPr>
        <p:grpSpPr>
          <a:xfrm>
            <a:off x="4910138" y="1909763"/>
            <a:ext cx="322262" cy="525462"/>
            <a:chOff x="3633" y="651"/>
            <a:chExt cx="203" cy="331"/>
          </a:xfrm>
        </p:grpSpPr>
        <p:sp>
          <p:nvSpPr>
            <p:cNvPr id="194575" name="文本框 194574"/>
            <p:cNvSpPr txBox="1"/>
            <p:nvPr/>
          </p:nvSpPr>
          <p:spPr>
            <a:xfrm>
              <a:off x="3633" y="752"/>
              <a:ext cx="203" cy="230"/>
            </a:xfrm>
            <a:prstGeom prst="rect">
              <a:avLst/>
            </a:prstGeom>
            <a:noFill/>
            <a:ln w="38100">
              <a:noFill/>
            </a:ln>
          </p:spPr>
          <p:txBody>
            <a:bodyPr wrap="none" lIns="0" tIns="0" rIns="0" bIns="0" anchor="t" anchorCtr="0">
              <a:spAutoFit/>
            </a:bodyPr>
            <a:lstStyle/>
            <a:p>
              <a:r>
                <a:rPr lang="en-US" altLang="zh-CN" b="1" i="1">
                  <a:solidFill>
                    <a:srgbClr val="FF0066"/>
                  </a:solidFill>
                  <a:latin typeface="宋体" panose="02010600030101010101" pitchFamily="2" charset="-122"/>
                </a:rPr>
                <a:t>U</a:t>
              </a:r>
              <a:r>
                <a:rPr lang="en-US" altLang="zh-CN" b="1" baseline="-25000">
                  <a:solidFill>
                    <a:srgbClr val="FF0066"/>
                  </a:solidFill>
                  <a:latin typeface="宋体" panose="02010600030101010101" pitchFamily="2" charset="-122"/>
                </a:rPr>
                <a:t>3</a:t>
              </a:r>
              <a:endParaRPr lang="en-US" altLang="zh-CN" b="1">
                <a:solidFill>
                  <a:srgbClr val="FF0066"/>
                </a:solidFill>
                <a:latin typeface="宋体" panose="02010600030101010101" pitchFamily="2" charset="-122"/>
              </a:endParaRPr>
            </a:p>
          </p:txBody>
        </p:sp>
        <p:sp>
          <p:nvSpPr>
            <p:cNvPr id="194576" name="文本框 194575"/>
            <p:cNvSpPr txBox="1"/>
            <p:nvPr/>
          </p:nvSpPr>
          <p:spPr>
            <a:xfrm>
              <a:off x="3705" y="651"/>
              <a:ext cx="56" cy="192"/>
            </a:xfrm>
            <a:prstGeom prst="rect">
              <a:avLst/>
            </a:prstGeom>
            <a:noFill/>
            <a:ln w="38100">
              <a:noFill/>
            </a:ln>
          </p:spPr>
          <p:txBody>
            <a:bodyPr wrap="none" lIns="0" tIns="0" rIns="0" bIns="0" anchor="t" anchorCtr="0">
              <a:spAutoFit/>
            </a:bodyPr>
            <a:lstStyle/>
            <a:p>
              <a:r>
                <a:rPr lang="en-US" altLang="zh-CN" sz="2000" b="1">
                  <a:solidFill>
                    <a:srgbClr val="FF0066"/>
                  </a:solidFill>
                  <a:latin typeface="宋体" panose="02010600030101010101" pitchFamily="2" charset="-122"/>
                </a:rPr>
                <a:t>•</a:t>
              </a:r>
            </a:p>
          </p:txBody>
        </p:sp>
      </p:grpSp>
      <p:grpSp>
        <p:nvGrpSpPr>
          <p:cNvPr id="194577" name="组合 194576"/>
          <p:cNvGrpSpPr/>
          <p:nvPr/>
        </p:nvGrpSpPr>
        <p:grpSpPr>
          <a:xfrm>
            <a:off x="4743450" y="4005263"/>
            <a:ext cx="322263" cy="525462"/>
            <a:chOff x="3696" y="2187"/>
            <a:chExt cx="203" cy="331"/>
          </a:xfrm>
        </p:grpSpPr>
        <p:sp>
          <p:nvSpPr>
            <p:cNvPr id="194578" name="文本框 194577"/>
            <p:cNvSpPr txBox="1"/>
            <p:nvPr/>
          </p:nvSpPr>
          <p:spPr>
            <a:xfrm>
              <a:off x="3696" y="2288"/>
              <a:ext cx="203" cy="230"/>
            </a:xfrm>
            <a:prstGeom prst="rect">
              <a:avLst/>
            </a:prstGeom>
            <a:noFill/>
            <a:ln w="38100">
              <a:noFill/>
            </a:ln>
          </p:spPr>
          <p:txBody>
            <a:bodyPr wrap="none" lIns="0" tIns="0" rIns="0" bIns="0" anchor="t" anchorCtr="0">
              <a:spAutoFit/>
            </a:bodyPr>
            <a:lstStyle/>
            <a:p>
              <a:r>
                <a:rPr lang="en-US" altLang="zh-CN" b="1" i="1">
                  <a:solidFill>
                    <a:srgbClr val="009900"/>
                  </a:solidFill>
                  <a:latin typeface="宋体" panose="02010600030101010101" pitchFamily="2" charset="-122"/>
                </a:rPr>
                <a:t>U</a:t>
              </a:r>
              <a:r>
                <a:rPr lang="en-US" altLang="zh-CN" b="1" baseline="-25000">
                  <a:solidFill>
                    <a:srgbClr val="009900"/>
                  </a:solidFill>
                  <a:latin typeface="宋体" panose="02010600030101010101" pitchFamily="2" charset="-122"/>
                </a:rPr>
                <a:t>2</a:t>
              </a:r>
              <a:endParaRPr lang="en-US" altLang="zh-CN" b="1">
                <a:solidFill>
                  <a:srgbClr val="009900"/>
                </a:solidFill>
                <a:latin typeface="宋体" panose="02010600030101010101" pitchFamily="2" charset="-122"/>
              </a:endParaRPr>
            </a:p>
          </p:txBody>
        </p:sp>
        <p:sp>
          <p:nvSpPr>
            <p:cNvPr id="194579" name="文本框 194578"/>
            <p:cNvSpPr txBox="1"/>
            <p:nvPr/>
          </p:nvSpPr>
          <p:spPr>
            <a:xfrm>
              <a:off x="3768" y="2187"/>
              <a:ext cx="56" cy="192"/>
            </a:xfrm>
            <a:prstGeom prst="rect">
              <a:avLst/>
            </a:prstGeom>
            <a:noFill/>
            <a:ln w="38100">
              <a:noFill/>
            </a:ln>
          </p:spPr>
          <p:txBody>
            <a:bodyPr wrap="none" lIns="0" tIns="0" rIns="0" bIns="0" anchor="t" anchorCtr="0">
              <a:spAutoFit/>
            </a:bodyPr>
            <a:lstStyle/>
            <a:p>
              <a:r>
                <a:rPr lang="en-US" altLang="zh-CN" sz="2000" b="1">
                  <a:solidFill>
                    <a:srgbClr val="009900"/>
                  </a:solidFill>
                  <a:latin typeface="宋体" panose="02010600030101010101" pitchFamily="2" charset="-122"/>
                </a:rPr>
                <a:t>•</a:t>
              </a:r>
            </a:p>
          </p:txBody>
        </p:sp>
      </p:grpSp>
      <p:sp>
        <p:nvSpPr>
          <p:cNvPr id="194580" name="任意多边形 194579"/>
          <p:cNvSpPr/>
          <p:nvPr/>
        </p:nvSpPr>
        <p:spPr>
          <a:xfrm>
            <a:off x="5505450" y="3314700"/>
            <a:ext cx="1409700" cy="711200"/>
          </a:xfrm>
          <a:custGeom>
            <a:avLst/>
            <a:gdLst/>
            <a:ahLst/>
            <a:cxnLst/>
            <a:rect l="0" t="0" r="0" b="0"/>
            <a:pathLst>
              <a:path w="888" h="448">
                <a:moveTo>
                  <a:pt x="0" y="432"/>
                </a:moveTo>
                <a:cubicBezTo>
                  <a:pt x="74" y="432"/>
                  <a:pt x="334" y="448"/>
                  <a:pt x="444" y="432"/>
                </a:cubicBezTo>
                <a:cubicBezTo>
                  <a:pt x="554" y="416"/>
                  <a:pt x="586" y="408"/>
                  <a:pt x="660" y="336"/>
                </a:cubicBezTo>
                <a:cubicBezTo>
                  <a:pt x="734" y="264"/>
                  <a:pt x="840" y="70"/>
                  <a:pt x="888" y="0"/>
                </a:cubicBezTo>
              </a:path>
            </a:pathLst>
          </a:custGeom>
          <a:noFill/>
          <a:ln w="25400" cap="flat" cmpd="sng">
            <a:solidFill>
              <a:srgbClr val="3366FF">
                <a:alpha val="100000"/>
              </a:srgbClr>
            </a:solidFill>
            <a:prstDash val="sysDot"/>
            <a:headEnd type="triangle" w="med" len="med"/>
            <a:tailEnd type="stealth" w="med" len="lg"/>
          </a:ln>
        </p:spPr>
        <p:txBody>
          <a:bodyPr/>
          <a:lstStyle/>
          <a:p>
            <a:endParaRPr lang="zh-CN" altLang="en-US"/>
          </a:p>
        </p:txBody>
      </p:sp>
      <p:sp>
        <p:nvSpPr>
          <p:cNvPr id="194581" name="文本框 194580"/>
          <p:cNvSpPr txBox="1"/>
          <p:nvPr/>
        </p:nvSpPr>
        <p:spPr>
          <a:xfrm>
            <a:off x="6286500" y="3657600"/>
            <a:ext cx="661988" cy="365125"/>
          </a:xfrm>
          <a:prstGeom prst="rect">
            <a:avLst/>
          </a:prstGeom>
          <a:solidFill>
            <a:srgbClr val="EBF7FF"/>
          </a:solidFill>
          <a:ln w="38100">
            <a:noFill/>
          </a:ln>
        </p:spPr>
        <p:txBody>
          <a:bodyPr wrap="none" lIns="0" tIns="0" rIns="0" bIns="0" anchor="t" anchorCtr="0">
            <a:spAutoFit/>
          </a:bodyPr>
          <a:lstStyle/>
          <a:p>
            <a:r>
              <a:rPr lang="en-US" altLang="zh-CN" b="1">
                <a:solidFill>
                  <a:srgbClr val="FF33CC"/>
                </a:solidFill>
                <a:latin typeface="宋体" panose="02010600030101010101" pitchFamily="2" charset="-122"/>
              </a:rPr>
              <a:t>120</a:t>
            </a:r>
            <a:r>
              <a:rPr lang="en-US" altLang="zh-CN" b="1" baseline="30000">
                <a:solidFill>
                  <a:srgbClr val="FF33CC"/>
                </a:solidFill>
                <a:latin typeface="宋体" panose="02010600030101010101" pitchFamily="2" charset="-122"/>
              </a:rPr>
              <a:t>°</a:t>
            </a:r>
            <a:endParaRPr lang="en-US" altLang="zh-CN" b="1">
              <a:solidFill>
                <a:srgbClr val="FF33CC"/>
              </a:solidFill>
              <a:latin typeface="宋体" panose="02010600030101010101" pitchFamily="2" charset="-122"/>
            </a:endParaRPr>
          </a:p>
        </p:txBody>
      </p:sp>
      <p:sp>
        <p:nvSpPr>
          <p:cNvPr id="194582" name="任意多边形 194581"/>
          <p:cNvSpPr/>
          <p:nvPr/>
        </p:nvSpPr>
        <p:spPr>
          <a:xfrm rot="-3446283" flipH="1">
            <a:off x="4873625" y="2917825"/>
            <a:ext cx="1295400" cy="717550"/>
          </a:xfrm>
          <a:custGeom>
            <a:avLst/>
            <a:gdLst/>
            <a:ahLst/>
            <a:cxnLst/>
            <a:rect l="0" t="0" r="0" b="0"/>
            <a:pathLst>
              <a:path w="816" h="452">
                <a:moveTo>
                  <a:pt x="0" y="41"/>
                </a:moveTo>
                <a:cubicBezTo>
                  <a:pt x="86" y="46"/>
                  <a:pt x="380" y="0"/>
                  <a:pt x="516" y="68"/>
                </a:cubicBezTo>
                <a:cubicBezTo>
                  <a:pt x="652" y="136"/>
                  <a:pt x="754" y="372"/>
                  <a:pt x="816" y="452"/>
                </a:cubicBezTo>
              </a:path>
            </a:pathLst>
          </a:custGeom>
          <a:noFill/>
          <a:ln w="25400" cap="flat" cmpd="sng">
            <a:solidFill>
              <a:srgbClr val="3366FF">
                <a:alpha val="100000"/>
              </a:srgbClr>
            </a:solidFill>
            <a:prstDash val="sysDot"/>
            <a:headEnd type="triangle" w="med" len="med"/>
            <a:tailEnd type="stealth" w="med" len="lg"/>
          </a:ln>
        </p:spPr>
        <p:txBody>
          <a:bodyPr/>
          <a:lstStyle/>
          <a:p>
            <a:endParaRPr lang="zh-CN" altLang="en-US"/>
          </a:p>
        </p:txBody>
      </p:sp>
      <p:sp>
        <p:nvSpPr>
          <p:cNvPr id="194583" name="文本框 194582"/>
          <p:cNvSpPr txBox="1"/>
          <p:nvPr/>
        </p:nvSpPr>
        <p:spPr>
          <a:xfrm>
            <a:off x="4926013" y="3098800"/>
            <a:ext cx="661987" cy="365125"/>
          </a:xfrm>
          <a:prstGeom prst="rect">
            <a:avLst/>
          </a:prstGeom>
          <a:solidFill>
            <a:srgbClr val="EBF7FF"/>
          </a:solidFill>
          <a:ln w="38100">
            <a:noFill/>
          </a:ln>
        </p:spPr>
        <p:txBody>
          <a:bodyPr wrap="none" lIns="0" tIns="0" rIns="0" bIns="0" anchor="t" anchorCtr="0">
            <a:spAutoFit/>
          </a:bodyPr>
          <a:lstStyle/>
          <a:p>
            <a:r>
              <a:rPr lang="en-US" altLang="zh-CN" b="1">
                <a:solidFill>
                  <a:srgbClr val="FF33CC"/>
                </a:solidFill>
                <a:latin typeface="宋体" panose="02010600030101010101" pitchFamily="2" charset="-122"/>
              </a:rPr>
              <a:t>120</a:t>
            </a:r>
            <a:r>
              <a:rPr lang="en-US" altLang="zh-CN" b="1" baseline="30000">
                <a:solidFill>
                  <a:srgbClr val="FF33CC"/>
                </a:solidFill>
                <a:latin typeface="宋体" panose="02010600030101010101" pitchFamily="2" charset="-122"/>
              </a:rPr>
              <a:t>°</a:t>
            </a:r>
            <a:endParaRPr lang="en-US" altLang="zh-CN" b="1">
              <a:solidFill>
                <a:srgbClr val="FF33CC"/>
              </a:solidFill>
              <a:latin typeface="宋体" panose="02010600030101010101" pitchFamily="2" charset="-122"/>
            </a:endParaRPr>
          </a:p>
        </p:txBody>
      </p:sp>
      <p:sp>
        <p:nvSpPr>
          <p:cNvPr id="194584" name="矩形 194583"/>
          <p:cNvSpPr/>
          <p:nvPr/>
        </p:nvSpPr>
        <p:spPr>
          <a:xfrm>
            <a:off x="5926138" y="4248150"/>
            <a:ext cx="2124075" cy="365125"/>
          </a:xfrm>
          <a:prstGeom prst="rect">
            <a:avLst/>
          </a:prstGeom>
          <a:noFill/>
          <a:ln w="9525">
            <a:noFill/>
          </a:ln>
        </p:spPr>
        <p:txBody>
          <a:bodyPr wrap="none" lIns="0" tIns="0" rIns="0" bIns="0" anchor="t" anchorCtr="0">
            <a:spAutoFit/>
          </a:bodyPr>
          <a:lstStyle/>
          <a:p>
            <a:pPr eaLnBrk="0" hangingPunct="0"/>
            <a:r>
              <a:rPr lang="zh-CN" altLang="en-US" b="1" dirty="0">
                <a:solidFill>
                  <a:srgbClr val="006600"/>
                </a:solidFill>
                <a:latin typeface="宋体" panose="02010600030101010101" pitchFamily="2" charset="-122"/>
              </a:rPr>
              <a:t>三相电压相量图</a:t>
            </a:r>
          </a:p>
        </p:txBody>
      </p:sp>
      <p:sp>
        <p:nvSpPr>
          <p:cNvPr id="194585" name="文本框 194584"/>
          <p:cNvSpPr txBox="1"/>
          <p:nvPr/>
        </p:nvSpPr>
        <p:spPr>
          <a:xfrm>
            <a:off x="495300" y="4457700"/>
            <a:ext cx="3505200" cy="427038"/>
          </a:xfrm>
          <a:prstGeom prst="rect">
            <a:avLst/>
          </a:prstGeom>
          <a:noFill/>
          <a:ln w="9525">
            <a:noFill/>
          </a:ln>
        </p:spPr>
        <p:txBody>
          <a:bodyPr lIns="0" tIns="0" rIns="0" bIns="0">
            <a:spAutoFit/>
          </a:bodyPr>
          <a:lstStyle/>
          <a:p>
            <a:pPr algn="ctr">
              <a:spcBef>
                <a:spcPct val="50000"/>
              </a:spcBef>
            </a:pPr>
            <a:r>
              <a:rPr lang="zh-CN" altLang="en-US" sz="2800" b="1" dirty="0">
                <a:solidFill>
                  <a:srgbClr val="FF33CC"/>
                </a:solidFill>
                <a:effectLst>
                  <a:outerShdw blurRad="38100" dist="38100" dir="2700000">
                    <a:srgbClr val="C0C0C0"/>
                  </a:outerShdw>
                </a:effectLst>
                <a:latin typeface="Times New Roman" panose="02020603050405020304" pitchFamily="18" charset="0"/>
              </a:rPr>
              <a:t>对称正弦量</a:t>
            </a:r>
            <a:r>
              <a:rPr lang="zh-CN" altLang="en-US" sz="2800" b="1" dirty="0">
                <a:solidFill>
                  <a:schemeClr val="accent2"/>
                </a:solidFill>
                <a:latin typeface="Times New Roman" panose="02020603050405020304" pitchFamily="18" charset="0"/>
              </a:rPr>
              <a:t>特点为：</a:t>
            </a:r>
            <a:endParaRPr lang="zh-CN" altLang="en-US" sz="2800" b="1">
              <a:solidFill>
                <a:schemeClr val="accent2"/>
              </a:solidFill>
              <a:latin typeface="Times New Roman" panose="02020603050405020304" pitchFamily="18" charset="0"/>
            </a:endParaRPr>
          </a:p>
        </p:txBody>
      </p:sp>
      <p:graphicFrame>
        <p:nvGraphicFramePr>
          <p:cNvPr id="194586" name="对象 194585"/>
          <p:cNvGraphicFramePr/>
          <p:nvPr/>
        </p:nvGraphicFramePr>
        <p:xfrm>
          <a:off x="1046163" y="5097463"/>
          <a:ext cx="2443162" cy="446087"/>
        </p:xfrm>
        <a:graphic>
          <a:graphicData uri="http://schemas.openxmlformats.org/presentationml/2006/ole">
            <mc:AlternateContent xmlns:mc="http://schemas.openxmlformats.org/markup-compatibility/2006">
              <mc:Choice xmlns:v="urn:schemas-microsoft-com:vml" Requires="v">
                <p:oleObj spid="_x0000_s103583" r:id="rId11" imgW="2298700" imgH="419100" progId="Equation.3">
                  <p:embed/>
                </p:oleObj>
              </mc:Choice>
              <mc:Fallback>
                <p:oleObj r:id="rId11" imgW="2298700" imgH="419100" progId="Equation.3">
                  <p:embed/>
                  <p:pic>
                    <p:nvPicPr>
                      <p:cNvPr id="0" name="图片 103548"/>
                      <p:cNvPicPr/>
                      <p:nvPr/>
                    </p:nvPicPr>
                    <p:blipFill>
                      <a:blip r:embed="rId12">
                        <a:clrChange>
                          <a:clrFrom>
                            <a:srgbClr val="000000"/>
                          </a:clrFrom>
                          <a:clrTo>
                            <a:srgbClr val="333399"/>
                          </a:clrTo>
                        </a:clrChange>
                      </a:blip>
                      <a:stretch>
                        <a:fillRect/>
                      </a:stretch>
                    </p:blipFill>
                    <p:spPr>
                      <a:xfrm>
                        <a:off x="1046163" y="5097463"/>
                        <a:ext cx="2443162" cy="446087"/>
                      </a:xfrm>
                      <a:prstGeom prst="rect">
                        <a:avLst/>
                      </a:prstGeom>
                      <a:noFill/>
                      <a:ln w="38100">
                        <a:noFill/>
                        <a:miter/>
                      </a:ln>
                    </p:spPr>
                  </p:pic>
                </p:oleObj>
              </mc:Fallback>
            </mc:AlternateContent>
          </a:graphicData>
        </a:graphic>
      </p:graphicFrame>
      <p:graphicFrame>
        <p:nvGraphicFramePr>
          <p:cNvPr id="194587" name="对象 194586"/>
          <p:cNvGraphicFramePr/>
          <p:nvPr/>
        </p:nvGraphicFramePr>
        <p:xfrm>
          <a:off x="1044575" y="5703888"/>
          <a:ext cx="2433638" cy="471487"/>
        </p:xfrm>
        <a:graphic>
          <a:graphicData uri="http://schemas.openxmlformats.org/presentationml/2006/ole">
            <mc:AlternateContent xmlns:mc="http://schemas.openxmlformats.org/markup-compatibility/2006">
              <mc:Choice xmlns:v="urn:schemas-microsoft-com:vml" Requires="v">
                <p:oleObj spid="_x0000_s103584" r:id="rId13" imgW="2093595" imgH="405765" progId="Equation.3">
                  <p:embed/>
                </p:oleObj>
              </mc:Choice>
              <mc:Fallback>
                <p:oleObj r:id="rId13" imgW="2093595" imgH="405765" progId="Equation.3">
                  <p:embed/>
                  <p:pic>
                    <p:nvPicPr>
                      <p:cNvPr id="0" name="图片 103549"/>
                      <p:cNvPicPr/>
                      <p:nvPr/>
                    </p:nvPicPr>
                    <p:blipFill>
                      <a:blip r:embed="rId14">
                        <a:clrChange>
                          <a:clrFrom>
                            <a:srgbClr val="000000"/>
                          </a:clrFrom>
                          <a:clrTo>
                            <a:srgbClr val="333399"/>
                          </a:clrTo>
                        </a:clrChange>
                      </a:blip>
                      <a:stretch>
                        <a:fillRect/>
                      </a:stretch>
                    </p:blipFill>
                    <p:spPr>
                      <a:xfrm>
                        <a:off x="1044575" y="5703888"/>
                        <a:ext cx="2433638" cy="471487"/>
                      </a:xfrm>
                      <a:prstGeom prst="rect">
                        <a:avLst/>
                      </a:prstGeom>
                      <a:noFill/>
                      <a:ln w="38100">
                        <a:noFill/>
                        <a:miter/>
                      </a:ln>
                    </p:spPr>
                  </p:pic>
                </p:oleObj>
              </mc:Fallback>
            </mc:AlternateContent>
          </a:graphicData>
        </a:graphic>
      </p:graphicFrame>
      <p:sp>
        <p:nvSpPr>
          <p:cNvPr id="194588" name="矩形 194587"/>
          <p:cNvSpPr/>
          <p:nvPr/>
        </p:nvSpPr>
        <p:spPr>
          <a:xfrm>
            <a:off x="3924300" y="4954588"/>
            <a:ext cx="4572000" cy="1281112"/>
          </a:xfrm>
          <a:prstGeom prst="rect">
            <a:avLst/>
          </a:prstGeom>
          <a:noFill/>
          <a:ln w="9525">
            <a:noFill/>
          </a:ln>
        </p:spPr>
        <p:txBody>
          <a:bodyPr lIns="0" tIns="0" rIns="0" bIns="0">
            <a:spAutoFit/>
          </a:bodyPr>
          <a:lstStyle/>
          <a:p>
            <a:pPr eaLnBrk="0" hangingPunct="0">
              <a:spcBef>
                <a:spcPct val="50000"/>
              </a:spcBef>
            </a:pPr>
            <a:r>
              <a:rPr lang="zh-CN" altLang="en-US" sz="2800" b="1" dirty="0">
                <a:solidFill>
                  <a:schemeClr val="accent2"/>
                </a:solidFill>
                <a:latin typeface="宋体" panose="02010600030101010101" pitchFamily="2" charset="-122"/>
              </a:rPr>
              <a:t>   </a:t>
            </a:r>
            <a:r>
              <a:rPr lang="zh-CN" altLang="en-US" sz="2800" b="1" dirty="0" smtClean="0">
                <a:solidFill>
                  <a:schemeClr val="accent2"/>
                </a:solidFill>
                <a:latin typeface="宋体" panose="02010600030101010101" pitchFamily="2" charset="-122"/>
              </a:rPr>
              <a:t>频率</a:t>
            </a:r>
            <a:r>
              <a:rPr lang="zh-CN" altLang="en-US" sz="2800" b="1" dirty="0">
                <a:solidFill>
                  <a:schemeClr val="accent2"/>
                </a:solidFill>
                <a:latin typeface="宋体" panose="02010600030101010101" pitchFamily="2" charset="-122"/>
              </a:rPr>
              <a:t>相同、幅值相等、相位互差</a:t>
            </a:r>
            <a:r>
              <a:rPr lang="en-US" altLang="zh-CN" sz="2800" b="1" dirty="0">
                <a:solidFill>
                  <a:schemeClr val="accent2"/>
                </a:solidFill>
                <a:latin typeface="宋体" panose="02010600030101010101" pitchFamily="2" charset="-122"/>
              </a:rPr>
              <a:t>120°</a:t>
            </a:r>
            <a:r>
              <a:rPr lang="zh-CN" altLang="en-US" sz="2800" b="1" dirty="0">
                <a:solidFill>
                  <a:schemeClr val="accent2"/>
                </a:solidFill>
                <a:latin typeface="宋体" panose="02010600030101010101" pitchFamily="2" charset="-122"/>
              </a:rPr>
              <a:t>的三相电压称为</a:t>
            </a:r>
            <a:r>
              <a:rPr lang="zh-CN" altLang="en-US" sz="2800" b="1" dirty="0">
                <a:solidFill>
                  <a:srgbClr val="FF33CC"/>
                </a:solidFill>
                <a:effectLst>
                  <a:outerShdw blurRad="38100" dist="38100" dir="2700000">
                    <a:srgbClr val="C0C0C0"/>
                  </a:outerShdw>
                </a:effectLst>
                <a:latin typeface="宋体" panose="02010600030101010101" pitchFamily="2" charset="-122"/>
              </a:rPr>
              <a:t>对称正弦电压</a:t>
            </a:r>
            <a:r>
              <a:rPr lang="zh-CN" altLang="en-US" sz="2800" b="1" dirty="0">
                <a:solidFill>
                  <a:schemeClr val="accent2"/>
                </a:solidFill>
                <a:latin typeface="宋体" panose="02010600030101010101" pitchFamily="2" charset="-122"/>
              </a:rPr>
              <a:t>。</a:t>
            </a:r>
          </a:p>
        </p:txBody>
      </p:sp>
      <p:grpSp>
        <p:nvGrpSpPr>
          <p:cNvPr id="194589" name="组合 194588"/>
          <p:cNvGrpSpPr/>
          <p:nvPr/>
        </p:nvGrpSpPr>
        <p:grpSpPr>
          <a:xfrm>
            <a:off x="1111250" y="3816350"/>
            <a:ext cx="2133600" cy="493713"/>
            <a:chOff x="700" y="2368"/>
            <a:chExt cx="1344" cy="311"/>
          </a:xfrm>
        </p:grpSpPr>
        <p:graphicFrame>
          <p:nvGraphicFramePr>
            <p:cNvPr id="194590" name="对象 194589"/>
            <p:cNvGraphicFramePr/>
            <p:nvPr/>
          </p:nvGraphicFramePr>
          <p:xfrm>
            <a:off x="700" y="2368"/>
            <a:ext cx="1344" cy="311"/>
          </p:xfrm>
          <a:graphic>
            <a:graphicData uri="http://schemas.openxmlformats.org/presentationml/2006/ole">
              <mc:AlternateContent xmlns:mc="http://schemas.openxmlformats.org/markup-compatibility/2006">
                <mc:Choice xmlns:v="urn:schemas-microsoft-com:vml" Requires="v">
                  <p:oleObj spid="_x0000_s103585" r:id="rId15" imgW="2132965" imgH="495300" progId="Equation.3">
                    <p:embed/>
                  </p:oleObj>
                </mc:Choice>
                <mc:Fallback>
                  <p:oleObj r:id="rId15" imgW="2132965" imgH="495300" progId="Equation.3">
                    <p:embed/>
                    <p:pic>
                      <p:nvPicPr>
                        <p:cNvPr id="0" name="图片 103550"/>
                        <p:cNvPicPr/>
                        <p:nvPr/>
                      </p:nvPicPr>
                      <p:blipFill>
                        <a:blip r:embed="rId16"/>
                        <a:stretch>
                          <a:fillRect/>
                        </a:stretch>
                      </p:blipFill>
                      <p:spPr>
                        <a:xfrm>
                          <a:off x="700" y="2368"/>
                          <a:ext cx="1344" cy="311"/>
                        </a:xfrm>
                        <a:prstGeom prst="rect">
                          <a:avLst/>
                        </a:prstGeom>
                        <a:noFill/>
                        <a:ln w="38100">
                          <a:noFill/>
                          <a:miter/>
                        </a:ln>
                      </p:spPr>
                    </p:pic>
                  </p:oleObj>
                </mc:Fallback>
              </mc:AlternateContent>
            </a:graphicData>
          </a:graphic>
        </p:graphicFrame>
        <p:grpSp>
          <p:nvGrpSpPr>
            <p:cNvPr id="194591" name="组合 194590"/>
            <p:cNvGrpSpPr/>
            <p:nvPr/>
          </p:nvGrpSpPr>
          <p:grpSpPr>
            <a:xfrm>
              <a:off x="1429" y="2432"/>
              <a:ext cx="525" cy="204"/>
              <a:chOff x="3337" y="2120"/>
              <a:chExt cx="525" cy="204"/>
            </a:xfrm>
          </p:grpSpPr>
          <p:sp>
            <p:nvSpPr>
              <p:cNvPr id="194592" name="直接连接符 194591"/>
              <p:cNvSpPr/>
              <p:nvPr/>
            </p:nvSpPr>
            <p:spPr>
              <a:xfrm flipH="1">
                <a:off x="3337" y="2120"/>
                <a:ext cx="132" cy="204"/>
              </a:xfrm>
              <a:prstGeom prst="line">
                <a:avLst/>
              </a:prstGeom>
              <a:ln w="28575" cap="flat" cmpd="sng">
                <a:solidFill>
                  <a:schemeClr val="tx2"/>
                </a:solidFill>
                <a:prstDash val="solid"/>
                <a:headEnd type="none" w="med" len="med"/>
                <a:tailEnd type="none" w="med" len="med"/>
              </a:ln>
            </p:spPr>
          </p:sp>
          <p:sp>
            <p:nvSpPr>
              <p:cNvPr id="194593" name="直接连接符 194592"/>
              <p:cNvSpPr/>
              <p:nvPr/>
            </p:nvSpPr>
            <p:spPr>
              <a:xfrm>
                <a:off x="3337" y="2324"/>
                <a:ext cx="525" cy="0"/>
              </a:xfrm>
              <a:prstGeom prst="line">
                <a:avLst/>
              </a:prstGeom>
              <a:ln w="28575" cap="flat" cmpd="sng">
                <a:solidFill>
                  <a:schemeClr val="tx2"/>
                </a:solidFill>
                <a:prstDash val="solid"/>
                <a:headEnd type="none" w="med" len="med"/>
                <a:tailEnd type="none" w="med" len="med"/>
              </a:ln>
            </p:spPr>
          </p:sp>
        </p:grpSp>
      </p:grpSp>
      <p:grpSp>
        <p:nvGrpSpPr>
          <p:cNvPr id="194594" name="组合 194593"/>
          <p:cNvGrpSpPr/>
          <p:nvPr/>
        </p:nvGrpSpPr>
        <p:grpSpPr>
          <a:xfrm>
            <a:off x="1028700" y="3219450"/>
            <a:ext cx="2438400" cy="493713"/>
            <a:chOff x="600" y="2016"/>
            <a:chExt cx="1536" cy="311"/>
          </a:xfrm>
        </p:grpSpPr>
        <p:graphicFrame>
          <p:nvGraphicFramePr>
            <p:cNvPr id="194595" name="对象 194594"/>
            <p:cNvGraphicFramePr/>
            <p:nvPr/>
          </p:nvGraphicFramePr>
          <p:xfrm>
            <a:off x="600" y="2016"/>
            <a:ext cx="1536" cy="311"/>
          </p:xfrm>
          <a:graphic>
            <a:graphicData uri="http://schemas.openxmlformats.org/presentationml/2006/ole">
              <mc:AlternateContent xmlns:mc="http://schemas.openxmlformats.org/markup-compatibility/2006">
                <mc:Choice xmlns:v="urn:schemas-microsoft-com:vml" Requires="v">
                  <p:oleObj spid="_x0000_s103586" r:id="rId17" imgW="2437130" imgH="495300" progId="Equation.3">
                    <p:embed/>
                  </p:oleObj>
                </mc:Choice>
                <mc:Fallback>
                  <p:oleObj r:id="rId17" imgW="2437130" imgH="495300" progId="Equation.3">
                    <p:embed/>
                    <p:pic>
                      <p:nvPicPr>
                        <p:cNvPr id="0" name="图片 103551"/>
                        <p:cNvPicPr/>
                        <p:nvPr/>
                      </p:nvPicPr>
                      <p:blipFill>
                        <a:blip r:embed="rId18"/>
                        <a:stretch>
                          <a:fillRect/>
                        </a:stretch>
                      </p:blipFill>
                      <p:spPr>
                        <a:xfrm>
                          <a:off x="600" y="2016"/>
                          <a:ext cx="1536" cy="311"/>
                        </a:xfrm>
                        <a:prstGeom prst="rect">
                          <a:avLst/>
                        </a:prstGeom>
                        <a:noFill/>
                        <a:ln w="38100">
                          <a:noFill/>
                          <a:miter/>
                        </a:ln>
                      </p:spPr>
                    </p:pic>
                  </p:oleObj>
                </mc:Fallback>
              </mc:AlternateContent>
            </a:graphicData>
          </a:graphic>
        </p:graphicFrame>
        <p:grpSp>
          <p:nvGrpSpPr>
            <p:cNvPr id="194596" name="组合 194595"/>
            <p:cNvGrpSpPr/>
            <p:nvPr/>
          </p:nvGrpSpPr>
          <p:grpSpPr>
            <a:xfrm>
              <a:off x="1336" y="2072"/>
              <a:ext cx="744" cy="204"/>
              <a:chOff x="1660" y="1016"/>
              <a:chExt cx="636" cy="204"/>
            </a:xfrm>
          </p:grpSpPr>
          <p:sp>
            <p:nvSpPr>
              <p:cNvPr id="194597" name="直接连接符 194596"/>
              <p:cNvSpPr/>
              <p:nvPr/>
            </p:nvSpPr>
            <p:spPr>
              <a:xfrm flipH="1">
                <a:off x="1660" y="1016"/>
                <a:ext cx="132" cy="204"/>
              </a:xfrm>
              <a:prstGeom prst="line">
                <a:avLst/>
              </a:prstGeom>
              <a:ln w="28575" cap="flat" cmpd="sng">
                <a:solidFill>
                  <a:schemeClr val="tx2"/>
                </a:solidFill>
                <a:prstDash val="solid"/>
                <a:headEnd type="none" w="med" len="med"/>
                <a:tailEnd type="none" w="med" len="med"/>
              </a:ln>
            </p:spPr>
          </p:sp>
          <p:sp>
            <p:nvSpPr>
              <p:cNvPr id="194598" name="直接连接符 194597"/>
              <p:cNvSpPr/>
              <p:nvPr/>
            </p:nvSpPr>
            <p:spPr>
              <a:xfrm>
                <a:off x="1660" y="1220"/>
                <a:ext cx="636" cy="0"/>
              </a:xfrm>
              <a:prstGeom prst="line">
                <a:avLst/>
              </a:prstGeom>
              <a:ln w="28575" cap="flat" cmpd="sng">
                <a:solidFill>
                  <a:schemeClr val="tx1"/>
                </a:solidFill>
                <a:prstDash val="solid"/>
                <a:headEnd type="none" w="med" len="med"/>
                <a:tailEnd type="none" w="med" len="med"/>
              </a:ln>
            </p:spPr>
          </p:sp>
        </p:grpSp>
      </p:grpSp>
      <p:grpSp>
        <p:nvGrpSpPr>
          <p:cNvPr id="194599" name="组合 194598"/>
          <p:cNvGrpSpPr/>
          <p:nvPr/>
        </p:nvGrpSpPr>
        <p:grpSpPr>
          <a:xfrm>
            <a:off x="1047750" y="2627313"/>
            <a:ext cx="1758950" cy="495300"/>
            <a:chOff x="792" y="1679"/>
            <a:chExt cx="1108" cy="312"/>
          </a:xfrm>
        </p:grpSpPr>
        <p:graphicFrame>
          <p:nvGraphicFramePr>
            <p:cNvPr id="194600" name="对象 194599"/>
            <p:cNvGraphicFramePr/>
            <p:nvPr/>
          </p:nvGraphicFramePr>
          <p:xfrm>
            <a:off x="792" y="1679"/>
            <a:ext cx="1104" cy="312"/>
          </p:xfrm>
          <a:graphic>
            <a:graphicData uri="http://schemas.openxmlformats.org/presentationml/2006/ole">
              <mc:AlternateContent xmlns:mc="http://schemas.openxmlformats.org/markup-compatibility/2006">
                <mc:Choice xmlns:v="urn:schemas-microsoft-com:vml" Requires="v">
                  <p:oleObj spid="_x0000_s103587" r:id="rId19" imgW="1751965" imgH="495300" progId="Equation.3">
                    <p:embed/>
                  </p:oleObj>
                </mc:Choice>
                <mc:Fallback>
                  <p:oleObj r:id="rId19" imgW="1751965" imgH="495300" progId="Equation.3">
                    <p:embed/>
                    <p:pic>
                      <p:nvPicPr>
                        <p:cNvPr id="0" name="图片 103552"/>
                        <p:cNvPicPr/>
                        <p:nvPr/>
                      </p:nvPicPr>
                      <p:blipFill>
                        <a:blip r:embed="rId20"/>
                        <a:stretch>
                          <a:fillRect/>
                        </a:stretch>
                      </p:blipFill>
                      <p:spPr>
                        <a:xfrm>
                          <a:off x="792" y="1679"/>
                          <a:ext cx="1104" cy="312"/>
                        </a:xfrm>
                        <a:prstGeom prst="rect">
                          <a:avLst/>
                        </a:prstGeom>
                        <a:noFill/>
                        <a:ln w="38100">
                          <a:noFill/>
                          <a:miter/>
                        </a:ln>
                      </p:spPr>
                    </p:pic>
                  </p:oleObj>
                </mc:Fallback>
              </mc:AlternateContent>
            </a:graphicData>
          </a:graphic>
        </p:graphicFrame>
        <p:grpSp>
          <p:nvGrpSpPr>
            <p:cNvPr id="194601" name="组合 194600"/>
            <p:cNvGrpSpPr/>
            <p:nvPr/>
          </p:nvGrpSpPr>
          <p:grpSpPr>
            <a:xfrm>
              <a:off x="1540" y="1724"/>
              <a:ext cx="360" cy="204"/>
              <a:chOff x="916" y="1004"/>
              <a:chExt cx="360" cy="204"/>
            </a:xfrm>
          </p:grpSpPr>
          <p:sp>
            <p:nvSpPr>
              <p:cNvPr id="194602" name="直接连接符 194601"/>
              <p:cNvSpPr/>
              <p:nvPr/>
            </p:nvSpPr>
            <p:spPr>
              <a:xfrm flipH="1">
                <a:off x="916" y="1004"/>
                <a:ext cx="132" cy="204"/>
              </a:xfrm>
              <a:prstGeom prst="line">
                <a:avLst/>
              </a:prstGeom>
              <a:ln w="28575" cap="flat" cmpd="sng">
                <a:solidFill>
                  <a:schemeClr val="tx2"/>
                </a:solidFill>
                <a:prstDash val="solid"/>
                <a:headEnd type="none" w="med" len="med"/>
                <a:tailEnd type="none" w="med" len="med"/>
              </a:ln>
            </p:spPr>
          </p:sp>
          <p:sp>
            <p:nvSpPr>
              <p:cNvPr id="194603" name="直接连接符 194602"/>
              <p:cNvSpPr/>
              <p:nvPr/>
            </p:nvSpPr>
            <p:spPr>
              <a:xfrm>
                <a:off x="916" y="1208"/>
                <a:ext cx="360" cy="0"/>
              </a:xfrm>
              <a:prstGeom prst="line">
                <a:avLst/>
              </a:prstGeom>
              <a:ln w="28575" cap="flat" cmpd="sng">
                <a:solidFill>
                  <a:schemeClr val="tx1"/>
                </a:solidFill>
                <a:prstDash val="solid"/>
                <a:headEnd type="none" w="med" len="med"/>
                <a:tailEnd type="none" w="med" len="med"/>
              </a:ln>
            </p:spPr>
          </p:sp>
        </p:grpSp>
      </p:grpSp>
      <p:sp>
        <p:nvSpPr>
          <p:cNvPr id="44"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
        <p:nvSpPr>
          <p:cNvPr id="2" name="矩形 1"/>
          <p:cNvSpPr/>
          <p:nvPr/>
        </p:nvSpPr>
        <p:spPr>
          <a:xfrm>
            <a:off x="499134" y="0"/>
            <a:ext cx="2709396" cy="523220"/>
          </a:xfrm>
          <a:prstGeom prst="rect">
            <a:avLst/>
          </a:prstGeom>
        </p:spPr>
        <p:txBody>
          <a:bodyPr wrap="none">
            <a:spAutoFit/>
          </a:bodyPr>
          <a:lstStyle/>
          <a:p>
            <a:r>
              <a:rPr lang="zh-CN" altLang="en-US" dirty="0">
                <a:solidFill>
                  <a:srgbClr val="FF0000"/>
                </a:solidFill>
              </a:rPr>
              <a:t>三相</a:t>
            </a:r>
            <a:r>
              <a:rPr lang="zh-CN" altLang="en-US" dirty="0" smtClean="0">
                <a:solidFill>
                  <a:srgbClr val="FF0000"/>
                </a:solidFill>
              </a:rPr>
              <a:t>交流电压：</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wipe(left)">
                                      <p:cBhvr>
                                        <p:cTn id="7" dur="500"/>
                                        <p:tgtEl>
                                          <p:spTgt spid="1945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4563"/>
                                        </p:tgtEl>
                                        <p:attrNameLst>
                                          <p:attrName>style.visibility</p:attrName>
                                        </p:attrNameLst>
                                      </p:cBhvr>
                                      <p:to>
                                        <p:strVal val="visible"/>
                                      </p:to>
                                    </p:set>
                                    <p:animEffect transition="in" filter="wipe(left)">
                                      <p:cBhvr>
                                        <p:cTn id="12" dur="500"/>
                                        <p:tgtEl>
                                          <p:spTgt spid="1945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4564"/>
                                        </p:tgtEl>
                                        <p:attrNameLst>
                                          <p:attrName>style.visibility</p:attrName>
                                        </p:attrNameLst>
                                      </p:cBhvr>
                                      <p:to>
                                        <p:strVal val="visible"/>
                                      </p:to>
                                    </p:set>
                                    <p:animEffect transition="in" filter="wipe(left)">
                                      <p:cBhvr>
                                        <p:cTn id="17" dur="500"/>
                                        <p:tgtEl>
                                          <p:spTgt spid="1945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565"/>
                                        </p:tgtEl>
                                        <p:attrNameLst>
                                          <p:attrName>style.visibility</p:attrName>
                                        </p:attrNameLst>
                                      </p:cBhvr>
                                      <p:to>
                                        <p:strVal val="visible"/>
                                      </p:to>
                                    </p:set>
                                    <p:animEffect transition="in" filter="wipe(left)">
                                      <p:cBhvr>
                                        <p:cTn id="22" dur="500"/>
                                        <p:tgtEl>
                                          <p:spTgt spid="1945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4599"/>
                                        </p:tgtEl>
                                        <p:attrNameLst>
                                          <p:attrName>style.visibility</p:attrName>
                                        </p:attrNameLst>
                                      </p:cBhvr>
                                      <p:to>
                                        <p:strVal val="visible"/>
                                      </p:to>
                                    </p:set>
                                    <p:animEffect transition="in" filter="wipe(left)">
                                      <p:cBhvr>
                                        <p:cTn id="27" dur="500"/>
                                        <p:tgtEl>
                                          <p:spTgt spid="19459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4594"/>
                                        </p:tgtEl>
                                        <p:attrNameLst>
                                          <p:attrName>style.visibility</p:attrName>
                                        </p:attrNameLst>
                                      </p:cBhvr>
                                      <p:to>
                                        <p:strVal val="visible"/>
                                      </p:to>
                                    </p:set>
                                    <p:animEffect transition="in" filter="wipe(left)">
                                      <p:cBhvr>
                                        <p:cTn id="32" dur="500"/>
                                        <p:tgtEl>
                                          <p:spTgt spid="1945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94589"/>
                                        </p:tgtEl>
                                        <p:attrNameLst>
                                          <p:attrName>style.visibility</p:attrName>
                                        </p:attrNameLst>
                                      </p:cBhvr>
                                      <p:to>
                                        <p:strVal val="visible"/>
                                      </p:to>
                                    </p:set>
                                    <p:animEffect transition="in" filter="wipe(left)">
                                      <p:cBhvr>
                                        <p:cTn id="37" dur="500"/>
                                        <p:tgtEl>
                                          <p:spTgt spid="1945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4566"/>
                                        </p:tgtEl>
                                        <p:attrNameLst>
                                          <p:attrName>style.visibility</p:attrName>
                                        </p:attrNameLst>
                                      </p:cBhvr>
                                      <p:to>
                                        <p:strVal val="visible"/>
                                      </p:to>
                                    </p:set>
                                    <p:animEffect transition="in" filter="wipe(left)">
                                      <p:cBhvr>
                                        <p:cTn id="42" dur="500"/>
                                        <p:tgtEl>
                                          <p:spTgt spid="194566"/>
                                        </p:tgtEl>
                                      </p:cBhvr>
                                    </p:animEffect>
                                  </p:childTnLst>
                                </p:cTn>
                              </p:par>
                            </p:childTnLst>
                          </p:cTn>
                        </p:par>
                        <p:par>
                          <p:cTn id="43" fill="hold">
                            <p:stCondLst>
                              <p:cond delay="500"/>
                            </p:stCondLst>
                            <p:childTnLst>
                              <p:par>
                                <p:cTn id="44" presetID="9" presetClass="entr" presetSubtype="0" fill="hold" nodeType="afterEffect">
                                  <p:stCondLst>
                                    <p:cond delay="0"/>
                                  </p:stCondLst>
                                  <p:childTnLst>
                                    <p:set>
                                      <p:cBhvr>
                                        <p:cTn id="45" dur="1" fill="hold">
                                          <p:stCondLst>
                                            <p:cond delay="0"/>
                                          </p:stCondLst>
                                        </p:cTn>
                                        <p:tgtEl>
                                          <p:spTgt spid="194571"/>
                                        </p:tgtEl>
                                        <p:attrNameLst>
                                          <p:attrName>style.visibility</p:attrName>
                                        </p:attrNameLst>
                                      </p:cBhvr>
                                      <p:to>
                                        <p:strVal val="visible"/>
                                      </p:to>
                                    </p:set>
                                    <p:animEffect transition="in" filter="dissolve">
                                      <p:cBhvr>
                                        <p:cTn id="46" dur="500"/>
                                        <p:tgtEl>
                                          <p:spTgt spid="19457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194568"/>
                                        </p:tgtEl>
                                        <p:attrNameLst>
                                          <p:attrName>style.visibility</p:attrName>
                                        </p:attrNameLst>
                                      </p:cBhvr>
                                      <p:to>
                                        <p:strVal val="visible"/>
                                      </p:to>
                                    </p:set>
                                    <p:animEffect transition="in" filter="wipe(up)">
                                      <p:cBhvr>
                                        <p:cTn id="51" dur="500"/>
                                        <p:tgtEl>
                                          <p:spTgt spid="194568"/>
                                        </p:tgtEl>
                                      </p:cBhvr>
                                    </p:animEffect>
                                  </p:childTnLst>
                                </p:cTn>
                              </p:par>
                            </p:childTnLst>
                          </p:cTn>
                        </p:par>
                        <p:par>
                          <p:cTn id="52" fill="hold">
                            <p:stCondLst>
                              <p:cond delay="500"/>
                            </p:stCondLst>
                            <p:childTnLst>
                              <p:par>
                                <p:cTn id="53" presetID="9" presetClass="entr" presetSubtype="0" fill="hold" nodeType="afterEffect">
                                  <p:stCondLst>
                                    <p:cond delay="0"/>
                                  </p:stCondLst>
                                  <p:childTnLst>
                                    <p:set>
                                      <p:cBhvr>
                                        <p:cTn id="54" dur="1" fill="hold">
                                          <p:stCondLst>
                                            <p:cond delay="0"/>
                                          </p:stCondLst>
                                        </p:cTn>
                                        <p:tgtEl>
                                          <p:spTgt spid="194577"/>
                                        </p:tgtEl>
                                        <p:attrNameLst>
                                          <p:attrName>style.visibility</p:attrName>
                                        </p:attrNameLst>
                                      </p:cBhvr>
                                      <p:to>
                                        <p:strVal val="visible"/>
                                      </p:to>
                                    </p:set>
                                    <p:animEffect transition="in" filter="dissolve">
                                      <p:cBhvr>
                                        <p:cTn id="55" dur="500"/>
                                        <p:tgtEl>
                                          <p:spTgt spid="19457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194567"/>
                                        </p:tgtEl>
                                        <p:attrNameLst>
                                          <p:attrName>style.visibility</p:attrName>
                                        </p:attrNameLst>
                                      </p:cBhvr>
                                      <p:to>
                                        <p:strVal val="visible"/>
                                      </p:to>
                                    </p:set>
                                    <p:animEffect transition="in" filter="wipe(down)">
                                      <p:cBhvr>
                                        <p:cTn id="60" dur="500"/>
                                        <p:tgtEl>
                                          <p:spTgt spid="194567"/>
                                        </p:tgtEl>
                                      </p:cBhvr>
                                    </p:animEffect>
                                  </p:childTnLst>
                                </p:cTn>
                              </p:par>
                            </p:childTnLst>
                          </p:cTn>
                        </p:par>
                        <p:par>
                          <p:cTn id="61" fill="hold">
                            <p:stCondLst>
                              <p:cond delay="500"/>
                            </p:stCondLst>
                            <p:childTnLst>
                              <p:par>
                                <p:cTn id="62" presetID="9" presetClass="entr" presetSubtype="0" fill="hold" nodeType="afterEffect">
                                  <p:stCondLst>
                                    <p:cond delay="0"/>
                                  </p:stCondLst>
                                  <p:childTnLst>
                                    <p:set>
                                      <p:cBhvr>
                                        <p:cTn id="63" dur="1" fill="hold">
                                          <p:stCondLst>
                                            <p:cond delay="0"/>
                                          </p:stCondLst>
                                        </p:cTn>
                                        <p:tgtEl>
                                          <p:spTgt spid="194574"/>
                                        </p:tgtEl>
                                        <p:attrNameLst>
                                          <p:attrName>style.visibility</p:attrName>
                                        </p:attrNameLst>
                                      </p:cBhvr>
                                      <p:to>
                                        <p:strVal val="visible"/>
                                      </p:to>
                                    </p:set>
                                    <p:animEffect transition="in" filter="dissolve">
                                      <p:cBhvr>
                                        <p:cTn id="64" dur="500"/>
                                        <p:tgtEl>
                                          <p:spTgt spid="194574"/>
                                        </p:tgtEl>
                                      </p:cBhvr>
                                    </p:animEffect>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nodeType="clickEffect">
                                  <p:stCondLst>
                                    <p:cond delay="0"/>
                                  </p:stCondLst>
                                  <p:childTnLst>
                                    <p:set>
                                      <p:cBhvr>
                                        <p:cTn id="68" dur="1" fill="hold">
                                          <p:stCondLst>
                                            <p:cond delay="0"/>
                                          </p:stCondLst>
                                        </p:cTn>
                                        <p:tgtEl>
                                          <p:spTgt spid="194569"/>
                                        </p:tgtEl>
                                        <p:attrNameLst>
                                          <p:attrName>style.visibility</p:attrName>
                                        </p:attrNameLst>
                                      </p:cBhvr>
                                      <p:to>
                                        <p:strVal val="visible"/>
                                      </p:to>
                                    </p:set>
                                    <p:animEffect transition="in" filter="dissolve">
                                      <p:cBhvr>
                                        <p:cTn id="69" dur="500"/>
                                        <p:tgtEl>
                                          <p:spTgt spid="194569"/>
                                        </p:tgtEl>
                                      </p:cBhvr>
                                    </p:animEffect>
                                  </p:childTnLst>
                                </p:cTn>
                              </p:par>
                            </p:childTnLst>
                          </p:cTn>
                        </p:par>
                        <p:par>
                          <p:cTn id="70" fill="hold">
                            <p:stCondLst>
                              <p:cond delay="500"/>
                            </p:stCondLst>
                            <p:childTnLst>
                              <p:par>
                                <p:cTn id="71" presetID="1" presetClass="entr" presetSubtype="0" fill="hold" grpId="0" nodeType="afterEffect">
                                  <p:stCondLst>
                                    <p:cond delay="0"/>
                                  </p:stCondLst>
                                  <p:childTnLst>
                                    <p:set>
                                      <p:cBhvr>
                                        <p:cTn id="72" dur="1" fill="hold">
                                          <p:stCondLst>
                                            <p:cond delay="499"/>
                                          </p:stCondLst>
                                        </p:cTn>
                                        <p:tgtEl>
                                          <p:spTgt spid="19457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194580"/>
                                        </p:tgtEl>
                                        <p:attrNameLst>
                                          <p:attrName>style.visibility</p:attrName>
                                        </p:attrNameLst>
                                      </p:cBhvr>
                                      <p:to>
                                        <p:strVal val="visible"/>
                                      </p:to>
                                    </p:set>
                                    <p:animEffect transition="in" filter="dissolve">
                                      <p:cBhvr>
                                        <p:cTn id="77" dur="500"/>
                                        <p:tgtEl>
                                          <p:spTgt spid="194580"/>
                                        </p:tgtEl>
                                      </p:cBhvr>
                                    </p:animEffect>
                                  </p:childTnLst>
                                </p:cTn>
                              </p:par>
                            </p:childTnLst>
                          </p:cTn>
                        </p:par>
                        <p:par>
                          <p:cTn id="78" fill="hold">
                            <p:stCondLst>
                              <p:cond delay="500"/>
                            </p:stCondLst>
                            <p:childTnLst>
                              <p:par>
                                <p:cTn id="79" presetID="1" presetClass="entr" presetSubtype="0" fill="hold" grpId="0" nodeType="afterEffect">
                                  <p:stCondLst>
                                    <p:cond delay="1000"/>
                                  </p:stCondLst>
                                  <p:childTnLst>
                                    <p:set>
                                      <p:cBhvr>
                                        <p:cTn id="80" dur="1" fill="hold">
                                          <p:stCondLst>
                                            <p:cond delay="499"/>
                                          </p:stCondLst>
                                        </p:cTn>
                                        <p:tgtEl>
                                          <p:spTgt spid="194581"/>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9" presetClass="entr" presetSubtype="0" fill="hold" nodeType="clickEffect">
                                  <p:stCondLst>
                                    <p:cond delay="0"/>
                                  </p:stCondLst>
                                  <p:childTnLst>
                                    <p:set>
                                      <p:cBhvr>
                                        <p:cTn id="84" dur="1" fill="hold">
                                          <p:stCondLst>
                                            <p:cond delay="0"/>
                                          </p:stCondLst>
                                        </p:cTn>
                                        <p:tgtEl>
                                          <p:spTgt spid="194582"/>
                                        </p:tgtEl>
                                        <p:attrNameLst>
                                          <p:attrName>style.visibility</p:attrName>
                                        </p:attrNameLst>
                                      </p:cBhvr>
                                      <p:to>
                                        <p:strVal val="visible"/>
                                      </p:to>
                                    </p:set>
                                    <p:animEffect transition="in" filter="dissolve">
                                      <p:cBhvr>
                                        <p:cTn id="85" dur="500"/>
                                        <p:tgtEl>
                                          <p:spTgt spid="194582"/>
                                        </p:tgtEl>
                                      </p:cBhvr>
                                    </p:animEffect>
                                  </p:childTnLst>
                                </p:cTn>
                              </p:par>
                            </p:childTnLst>
                          </p:cTn>
                        </p:par>
                        <p:par>
                          <p:cTn id="86" fill="hold">
                            <p:stCondLst>
                              <p:cond delay="500"/>
                            </p:stCondLst>
                            <p:childTnLst>
                              <p:par>
                                <p:cTn id="87" presetID="1" presetClass="entr" presetSubtype="0" fill="hold" grpId="0" nodeType="afterEffect">
                                  <p:stCondLst>
                                    <p:cond delay="1000"/>
                                  </p:stCondLst>
                                  <p:childTnLst>
                                    <p:set>
                                      <p:cBhvr>
                                        <p:cTn id="88" dur="1" fill="hold">
                                          <p:stCondLst>
                                            <p:cond delay="499"/>
                                          </p:stCondLst>
                                        </p:cTn>
                                        <p:tgtEl>
                                          <p:spTgt spid="194583"/>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194584"/>
                                        </p:tgtEl>
                                        <p:attrNameLst>
                                          <p:attrName>style.visibility</p:attrName>
                                        </p:attrNameLst>
                                      </p:cBhvr>
                                      <p:to>
                                        <p:strVal val="visible"/>
                                      </p:to>
                                    </p:set>
                                    <p:animEffect transition="in" filter="wipe(left)">
                                      <p:cBhvr>
                                        <p:cTn id="93" dur="500"/>
                                        <p:tgtEl>
                                          <p:spTgt spid="194584"/>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iterate type="wd">
                                    <p:tmPct val="100000"/>
                                  </p:iterate>
                                  <p:childTnLst>
                                    <p:set>
                                      <p:cBhvr>
                                        <p:cTn id="97" dur="1" fill="hold">
                                          <p:stCondLst>
                                            <p:cond delay="0"/>
                                          </p:stCondLst>
                                        </p:cTn>
                                        <p:tgtEl>
                                          <p:spTgt spid="194588">
                                            <p:txEl>
                                              <p:pRg st="0" end="0"/>
                                            </p:txEl>
                                          </p:spTgt>
                                        </p:tgtEl>
                                        <p:attrNameLst>
                                          <p:attrName>style.visibility</p:attrName>
                                        </p:attrNameLst>
                                      </p:cBhvr>
                                      <p:to>
                                        <p:strVal val="visible"/>
                                      </p:to>
                                    </p:set>
                                    <p:animEffect transition="in" filter="wipe(left)">
                                      <p:cBhvr>
                                        <p:cTn id="98" dur="300"/>
                                        <p:tgtEl>
                                          <p:spTgt spid="194588">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94585">
                                            <p:txEl>
                                              <p:pRg st="0" end="0"/>
                                            </p:txEl>
                                          </p:spTgt>
                                        </p:tgtEl>
                                        <p:attrNameLst>
                                          <p:attrName>style.visibility</p:attrName>
                                        </p:attrNameLst>
                                      </p:cBhvr>
                                      <p:to>
                                        <p:strVal val="visible"/>
                                      </p:to>
                                    </p:set>
                                    <p:animEffect transition="in" filter="wipe(left)">
                                      <p:cBhvr>
                                        <p:cTn id="103" dur="500"/>
                                        <p:tgtEl>
                                          <p:spTgt spid="194585">
                                            <p:txEl>
                                              <p:pRg st="0" end="0"/>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4" presetClass="entr" presetSubtype="32" fill="hold" nodeType="clickEffect">
                                  <p:stCondLst>
                                    <p:cond delay="0"/>
                                  </p:stCondLst>
                                  <p:childTnLst>
                                    <p:set>
                                      <p:cBhvr>
                                        <p:cTn id="107" dur="1" fill="hold">
                                          <p:stCondLst>
                                            <p:cond delay="0"/>
                                          </p:stCondLst>
                                        </p:cTn>
                                        <p:tgtEl>
                                          <p:spTgt spid="194586"/>
                                        </p:tgtEl>
                                        <p:attrNameLst>
                                          <p:attrName>style.visibility</p:attrName>
                                        </p:attrNameLst>
                                      </p:cBhvr>
                                      <p:to>
                                        <p:strVal val="visible"/>
                                      </p:to>
                                    </p:set>
                                    <p:animEffect transition="in" filter="box(out)">
                                      <p:cBhvr>
                                        <p:cTn id="108" dur="500"/>
                                        <p:tgtEl>
                                          <p:spTgt spid="194586"/>
                                        </p:tgtEl>
                                      </p:cBhvr>
                                    </p:animEffect>
                                  </p:childTnLst>
                                  <p:subTnLst>
                                    <p:audio>
                                      <p:cMediaNode>
                                        <p:cTn display="0" masterRel="sameClick">
                                          <p:stCondLst>
                                            <p:cond evt="begin" delay="0">
                                              <p:tn val="106"/>
                                            </p:cond>
                                          </p:stCondLst>
                                          <p:endCondLst>
                                            <p:cond evt="onStopAudio" delay="0">
                                              <p:tgtEl>
                                                <p:sldTgt/>
                                              </p:tgtEl>
                                            </p:cond>
                                          </p:endCondLst>
                                        </p:cTn>
                                        <p:tgtEl>
                                          <p:sndTgt r:embed="rId4" name="CAMERA.WAV"/>
                                        </p:tgtEl>
                                      </p:cMediaNode>
                                    </p:audio>
                                  </p:subTnLst>
                                </p:cTn>
                              </p:par>
                            </p:childTnLst>
                          </p:cTn>
                        </p:par>
                      </p:childTnLst>
                    </p:cTn>
                  </p:par>
                  <p:par>
                    <p:cTn id="109" fill="hold">
                      <p:stCondLst>
                        <p:cond delay="indefinite"/>
                      </p:stCondLst>
                      <p:childTnLst>
                        <p:par>
                          <p:cTn id="110" fill="hold">
                            <p:stCondLst>
                              <p:cond delay="0"/>
                            </p:stCondLst>
                            <p:childTnLst>
                              <p:par>
                                <p:cTn id="111" presetID="4" presetClass="entr" presetSubtype="32" fill="hold" nodeType="clickEffect">
                                  <p:stCondLst>
                                    <p:cond delay="0"/>
                                  </p:stCondLst>
                                  <p:childTnLst>
                                    <p:set>
                                      <p:cBhvr>
                                        <p:cTn id="112" dur="1" fill="hold">
                                          <p:stCondLst>
                                            <p:cond delay="0"/>
                                          </p:stCondLst>
                                        </p:cTn>
                                        <p:tgtEl>
                                          <p:spTgt spid="194587"/>
                                        </p:tgtEl>
                                        <p:attrNameLst>
                                          <p:attrName>style.visibility</p:attrName>
                                        </p:attrNameLst>
                                      </p:cBhvr>
                                      <p:to>
                                        <p:strVal val="visible"/>
                                      </p:to>
                                    </p:set>
                                    <p:animEffect transition="in" filter="box(out)">
                                      <p:cBhvr>
                                        <p:cTn id="113" dur="500"/>
                                        <p:tgtEl>
                                          <p:spTgt spid="194587"/>
                                        </p:tgtEl>
                                      </p:cBhvr>
                                    </p:animEffect>
                                  </p:childTnLst>
                                  <p:subTnLst>
                                    <p:audio>
                                      <p:cMediaNode>
                                        <p:cTn display="0" masterRel="sameClick">
                                          <p:stCondLst>
                                            <p:cond evt="begin" delay="0">
                                              <p:tn val="111"/>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5" grpId="0"/>
      <p:bldP spid="194570" grpId="0" animBg="1"/>
      <p:bldP spid="194581" grpId="0" animBg="1"/>
      <p:bldP spid="194583" grpId="0" animBg="1"/>
      <p:bldP spid="194584" grpId="0"/>
      <p:bldP spid="194585" grpId="0" build="p"/>
      <p:bldP spid="194588"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93538" name="对象 193537"/>
          <p:cNvGraphicFramePr/>
          <p:nvPr/>
        </p:nvGraphicFramePr>
        <p:xfrm>
          <a:off x="690109" y="1875399"/>
          <a:ext cx="2090737" cy="441325"/>
        </p:xfrm>
        <a:graphic>
          <a:graphicData uri="http://schemas.openxmlformats.org/presentationml/2006/ole">
            <mc:AlternateContent xmlns:mc="http://schemas.openxmlformats.org/markup-compatibility/2006">
              <mc:Choice xmlns:v="urn:schemas-microsoft-com:vml" Requires="v">
                <p:oleObj spid="_x0000_s102461" r:id="rId4" imgW="1928495" imgH="405765" progId="Equation.3">
                  <p:embed/>
                </p:oleObj>
              </mc:Choice>
              <mc:Fallback>
                <p:oleObj r:id="rId4" imgW="1928495" imgH="405765" progId="Equation.3">
                  <p:embed/>
                  <p:pic>
                    <p:nvPicPr>
                      <p:cNvPr id="0" name="图片 102446"/>
                      <p:cNvPicPr/>
                      <p:nvPr/>
                    </p:nvPicPr>
                    <p:blipFill>
                      <a:blip r:embed="rId5">
                        <a:clrChange>
                          <a:clrFrom>
                            <a:srgbClr val="000000"/>
                          </a:clrFrom>
                          <a:clrTo>
                            <a:srgbClr val="993366"/>
                          </a:clrTo>
                        </a:clrChange>
                      </a:blip>
                      <a:stretch>
                        <a:fillRect/>
                      </a:stretch>
                    </p:blipFill>
                    <p:spPr>
                      <a:xfrm>
                        <a:off x="690109" y="1875399"/>
                        <a:ext cx="2090737" cy="441325"/>
                      </a:xfrm>
                      <a:prstGeom prst="rect">
                        <a:avLst/>
                      </a:prstGeom>
                      <a:noFill/>
                      <a:ln w="38100">
                        <a:noFill/>
                        <a:miter/>
                      </a:ln>
                    </p:spPr>
                  </p:pic>
                </p:oleObj>
              </mc:Fallback>
            </mc:AlternateContent>
          </a:graphicData>
        </a:graphic>
      </p:graphicFrame>
      <p:graphicFrame>
        <p:nvGraphicFramePr>
          <p:cNvPr id="193539" name="对象 193538"/>
          <p:cNvGraphicFramePr/>
          <p:nvPr/>
        </p:nvGraphicFramePr>
        <p:xfrm>
          <a:off x="3223419" y="1875399"/>
          <a:ext cx="3287713" cy="479425"/>
        </p:xfrm>
        <a:graphic>
          <a:graphicData uri="http://schemas.openxmlformats.org/presentationml/2006/ole">
            <mc:AlternateContent xmlns:mc="http://schemas.openxmlformats.org/markup-compatibility/2006">
              <mc:Choice xmlns:v="urn:schemas-microsoft-com:vml" Requires="v">
                <p:oleObj spid="_x0000_s102462" r:id="rId6" imgW="3034030" imgH="444500" progId="Equation.3">
                  <p:embed/>
                </p:oleObj>
              </mc:Choice>
              <mc:Fallback>
                <p:oleObj r:id="rId6" imgW="3034030" imgH="444500" progId="Equation.3">
                  <p:embed/>
                  <p:pic>
                    <p:nvPicPr>
                      <p:cNvPr id="0" name="图片 102447"/>
                      <p:cNvPicPr/>
                      <p:nvPr/>
                    </p:nvPicPr>
                    <p:blipFill>
                      <a:blip r:embed="rId7">
                        <a:clrChange>
                          <a:clrFrom>
                            <a:srgbClr val="000000"/>
                          </a:clrFrom>
                          <a:clrTo>
                            <a:srgbClr val="993366"/>
                          </a:clrTo>
                        </a:clrChange>
                      </a:blip>
                      <a:stretch>
                        <a:fillRect/>
                      </a:stretch>
                    </p:blipFill>
                    <p:spPr>
                      <a:xfrm>
                        <a:off x="3223419" y="1875399"/>
                        <a:ext cx="3287713" cy="479425"/>
                      </a:xfrm>
                      <a:prstGeom prst="rect">
                        <a:avLst/>
                      </a:prstGeom>
                      <a:noFill/>
                      <a:ln w="38100">
                        <a:noFill/>
                        <a:miter/>
                      </a:ln>
                    </p:spPr>
                  </p:pic>
                </p:oleObj>
              </mc:Fallback>
            </mc:AlternateContent>
          </a:graphicData>
        </a:graphic>
      </p:graphicFrame>
      <p:graphicFrame>
        <p:nvGraphicFramePr>
          <p:cNvPr id="193540" name="对象 193539"/>
          <p:cNvGraphicFramePr/>
          <p:nvPr/>
        </p:nvGraphicFramePr>
        <p:xfrm>
          <a:off x="731044" y="2528420"/>
          <a:ext cx="6234113" cy="481012"/>
        </p:xfrm>
        <a:graphic>
          <a:graphicData uri="http://schemas.openxmlformats.org/presentationml/2006/ole">
            <mc:AlternateContent xmlns:mc="http://schemas.openxmlformats.org/markup-compatibility/2006">
              <mc:Choice xmlns:v="urn:schemas-microsoft-com:vml" Requires="v">
                <p:oleObj spid="_x0000_s102463" r:id="rId8" imgW="5750560" imgH="444500" progId="Equation.3">
                  <p:embed/>
                </p:oleObj>
              </mc:Choice>
              <mc:Fallback>
                <p:oleObj r:id="rId8" imgW="5750560" imgH="444500" progId="Equation.3">
                  <p:embed/>
                  <p:pic>
                    <p:nvPicPr>
                      <p:cNvPr id="0" name="图片 102448"/>
                      <p:cNvPicPr/>
                      <p:nvPr/>
                    </p:nvPicPr>
                    <p:blipFill>
                      <a:blip r:embed="rId9">
                        <a:clrChange>
                          <a:clrFrom>
                            <a:srgbClr val="000000"/>
                          </a:clrFrom>
                          <a:clrTo>
                            <a:srgbClr val="993366"/>
                          </a:clrTo>
                        </a:clrChange>
                      </a:blip>
                      <a:stretch>
                        <a:fillRect/>
                      </a:stretch>
                    </p:blipFill>
                    <p:spPr>
                      <a:xfrm>
                        <a:off x="731044" y="2528420"/>
                        <a:ext cx="6234113" cy="481012"/>
                      </a:xfrm>
                      <a:prstGeom prst="rect">
                        <a:avLst/>
                      </a:prstGeom>
                      <a:noFill/>
                      <a:ln w="38100">
                        <a:noFill/>
                        <a:miter/>
                      </a:ln>
                    </p:spPr>
                  </p:pic>
                </p:oleObj>
              </mc:Fallback>
            </mc:AlternateContent>
          </a:graphicData>
        </a:graphic>
      </p:graphicFrame>
      <p:sp>
        <p:nvSpPr>
          <p:cNvPr id="193541" name="文本框 193540"/>
          <p:cNvSpPr txBox="1"/>
          <p:nvPr/>
        </p:nvSpPr>
        <p:spPr>
          <a:xfrm>
            <a:off x="444954" y="748937"/>
            <a:ext cx="8331200" cy="1126462"/>
          </a:xfrm>
          <a:prstGeom prst="rect">
            <a:avLst/>
          </a:prstGeom>
          <a:noFill/>
          <a:ln w="25400">
            <a:noFill/>
          </a:ln>
        </p:spPr>
        <p:txBody>
          <a:bodyPr anchor="ctr" anchorCtr="0">
            <a:spAutoFit/>
          </a:bodyPr>
          <a:lstStyle/>
          <a:p>
            <a:pPr eaLnBrk="0" hangingPunct="0">
              <a:lnSpc>
                <a:spcPct val="120000"/>
              </a:lnSpc>
            </a:pPr>
            <a:r>
              <a:rPr lang="zh-CN" altLang="en-US" sz="2800" b="1" dirty="0">
                <a:solidFill>
                  <a:schemeClr val="accent2"/>
                </a:solidFill>
                <a:latin typeface="宋体" panose="02010600030101010101" pitchFamily="2" charset="-122"/>
              </a:rPr>
              <a:t>  </a:t>
            </a:r>
            <a:r>
              <a:rPr lang="zh-CN" altLang="en-US" sz="2800" b="1" dirty="0" smtClean="0">
                <a:solidFill>
                  <a:schemeClr val="accent2"/>
                </a:solidFill>
                <a:latin typeface="宋体" panose="02010600030101010101" pitchFamily="2" charset="-122"/>
              </a:rPr>
              <a:t>三相</a:t>
            </a:r>
            <a:r>
              <a:rPr lang="zh-CN" altLang="en-US" sz="2800" b="1" dirty="0">
                <a:solidFill>
                  <a:schemeClr val="accent2"/>
                </a:solidFill>
                <a:latin typeface="宋体" panose="02010600030101010101" pitchFamily="2" charset="-122"/>
              </a:rPr>
              <a:t>电源是由三相发电机产生的频率相同、幅值相等、相位互差</a:t>
            </a:r>
            <a:r>
              <a:rPr lang="en-US" altLang="zh-CN" sz="2800" b="1" dirty="0">
                <a:solidFill>
                  <a:schemeClr val="accent2"/>
                </a:solidFill>
                <a:latin typeface="宋体" panose="02010600030101010101" pitchFamily="2" charset="-122"/>
              </a:rPr>
              <a:t>120°</a:t>
            </a:r>
            <a:r>
              <a:rPr lang="zh-CN" altLang="en-US" sz="2800" b="1" dirty="0">
                <a:solidFill>
                  <a:schemeClr val="accent2"/>
                </a:solidFill>
                <a:latin typeface="宋体" panose="02010600030101010101" pitchFamily="2" charset="-122"/>
              </a:rPr>
              <a:t>的三相对称正弦电压。</a:t>
            </a:r>
          </a:p>
        </p:txBody>
      </p:sp>
      <p:grpSp>
        <p:nvGrpSpPr>
          <p:cNvPr id="193542" name="组合 193541"/>
          <p:cNvGrpSpPr/>
          <p:nvPr/>
        </p:nvGrpSpPr>
        <p:grpSpPr>
          <a:xfrm>
            <a:off x="-62586" y="3503378"/>
            <a:ext cx="1430338" cy="2868613"/>
            <a:chOff x="192" y="1577"/>
            <a:chExt cx="901" cy="1807"/>
          </a:xfrm>
        </p:grpSpPr>
        <p:sp>
          <p:nvSpPr>
            <p:cNvPr id="193543" name="直接连接符 193542"/>
            <p:cNvSpPr/>
            <p:nvPr/>
          </p:nvSpPr>
          <p:spPr>
            <a:xfrm flipH="1">
              <a:off x="648" y="1817"/>
              <a:ext cx="445" cy="1"/>
            </a:xfrm>
            <a:prstGeom prst="line">
              <a:avLst/>
            </a:prstGeom>
            <a:ln w="19050" cap="flat" cmpd="sng">
              <a:solidFill>
                <a:schemeClr val="tx1"/>
              </a:solidFill>
              <a:prstDash val="dash"/>
              <a:headEnd type="none" w="med" len="med"/>
              <a:tailEnd type="none" w="sm" len="lg"/>
            </a:ln>
          </p:spPr>
        </p:sp>
        <p:sp>
          <p:nvSpPr>
            <p:cNvPr id="193544" name="直接连接符 193543"/>
            <p:cNvSpPr/>
            <p:nvPr/>
          </p:nvSpPr>
          <p:spPr>
            <a:xfrm flipH="1">
              <a:off x="648" y="3281"/>
              <a:ext cx="445" cy="1"/>
            </a:xfrm>
            <a:prstGeom prst="line">
              <a:avLst/>
            </a:prstGeom>
            <a:ln w="19050" cap="flat" cmpd="sng">
              <a:solidFill>
                <a:schemeClr val="tx1"/>
              </a:solidFill>
              <a:prstDash val="dash"/>
              <a:headEnd type="none" w="med" len="med"/>
              <a:tailEnd type="none" w="sm" len="lg"/>
            </a:ln>
          </p:spPr>
        </p:sp>
        <p:sp>
          <p:nvSpPr>
            <p:cNvPr id="193545" name="文本框 193544"/>
            <p:cNvSpPr txBox="1"/>
            <p:nvPr/>
          </p:nvSpPr>
          <p:spPr>
            <a:xfrm>
              <a:off x="288" y="1577"/>
              <a:ext cx="369" cy="288"/>
            </a:xfrm>
            <a:prstGeom prst="rect">
              <a:avLst/>
            </a:prstGeom>
            <a:noFill/>
            <a:ln w="38100">
              <a:noFill/>
            </a:ln>
          </p:spPr>
          <p:txBody>
            <a:bodyPr wrap="none" anchor="t" anchorCtr="0">
              <a:spAutoFit/>
            </a:bodyPr>
            <a:lstStyle/>
            <a:p>
              <a:r>
                <a:rPr lang="en-US" altLang="zh-CN" b="1" i="1">
                  <a:latin typeface="宋体" panose="02010600030101010101" pitchFamily="2" charset="-122"/>
                </a:rPr>
                <a:t>U</a:t>
              </a:r>
              <a:r>
                <a:rPr lang="en-US" altLang="zh-CN" b="1" baseline="-25000">
                  <a:latin typeface="宋体" panose="02010600030101010101" pitchFamily="2" charset="-122"/>
                </a:rPr>
                <a:t>m</a:t>
              </a:r>
              <a:endParaRPr lang="en-US" altLang="zh-CN" b="1">
                <a:latin typeface="宋体" panose="02010600030101010101" pitchFamily="2" charset="-122"/>
              </a:endParaRPr>
            </a:p>
          </p:txBody>
        </p:sp>
        <p:sp>
          <p:nvSpPr>
            <p:cNvPr id="193546" name="文本框 193545"/>
            <p:cNvSpPr txBox="1"/>
            <p:nvPr/>
          </p:nvSpPr>
          <p:spPr>
            <a:xfrm>
              <a:off x="192" y="3096"/>
              <a:ext cx="476" cy="288"/>
            </a:xfrm>
            <a:prstGeom prst="rect">
              <a:avLst/>
            </a:prstGeom>
            <a:noFill/>
            <a:ln w="38100">
              <a:noFill/>
            </a:ln>
          </p:spPr>
          <p:txBody>
            <a:bodyPr wrap="none" anchor="t" anchorCtr="0">
              <a:spAutoFit/>
            </a:bodyPr>
            <a:lstStyle/>
            <a:p>
              <a:r>
                <a:rPr lang="en-US" altLang="zh-CN" b="1" i="1">
                  <a:latin typeface="宋体" panose="02010600030101010101" pitchFamily="2" charset="-122"/>
                </a:rPr>
                <a:t>–U</a:t>
              </a:r>
              <a:r>
                <a:rPr lang="en-US" altLang="zh-CN" b="1" baseline="-25000">
                  <a:latin typeface="宋体" panose="02010600030101010101" pitchFamily="2" charset="-122"/>
                </a:rPr>
                <a:t>m</a:t>
              </a:r>
              <a:endParaRPr lang="en-US" altLang="zh-CN" b="1">
                <a:latin typeface="宋体" panose="02010600030101010101" pitchFamily="2" charset="-122"/>
              </a:endParaRPr>
            </a:p>
          </p:txBody>
        </p:sp>
      </p:grpSp>
      <p:grpSp>
        <p:nvGrpSpPr>
          <p:cNvPr id="193547" name="组合 193546"/>
          <p:cNvGrpSpPr/>
          <p:nvPr/>
        </p:nvGrpSpPr>
        <p:grpSpPr>
          <a:xfrm>
            <a:off x="280314" y="3452804"/>
            <a:ext cx="4999038" cy="3190875"/>
            <a:chOff x="2208" y="870"/>
            <a:chExt cx="3149" cy="2010"/>
          </a:xfrm>
        </p:grpSpPr>
        <p:sp>
          <p:nvSpPr>
            <p:cNvPr id="193548" name="直接连接符 193547"/>
            <p:cNvSpPr/>
            <p:nvPr/>
          </p:nvSpPr>
          <p:spPr>
            <a:xfrm flipV="1">
              <a:off x="2448" y="870"/>
              <a:ext cx="1" cy="2010"/>
            </a:xfrm>
            <a:prstGeom prst="line">
              <a:avLst/>
            </a:prstGeom>
            <a:ln w="25400" cap="flat" cmpd="sng">
              <a:solidFill>
                <a:schemeClr val="tx1"/>
              </a:solidFill>
              <a:prstDash val="solid"/>
              <a:headEnd type="none" w="med" len="med"/>
              <a:tailEnd type="stealth" w="med" len="lg"/>
            </a:ln>
          </p:spPr>
        </p:sp>
        <p:sp>
          <p:nvSpPr>
            <p:cNvPr id="193549" name="文本框 193548"/>
            <p:cNvSpPr txBox="1"/>
            <p:nvPr/>
          </p:nvSpPr>
          <p:spPr>
            <a:xfrm>
              <a:off x="4992" y="1824"/>
              <a:ext cx="365" cy="288"/>
            </a:xfrm>
            <a:prstGeom prst="rect">
              <a:avLst/>
            </a:prstGeom>
            <a:noFill/>
            <a:ln w="38100">
              <a:noFill/>
            </a:ln>
          </p:spPr>
          <p:txBody>
            <a:bodyPr wrap="none" anchor="t" anchorCtr="0">
              <a:spAutoFit/>
            </a:bodyPr>
            <a:lstStyle/>
            <a:p>
              <a:r>
                <a:rPr lang="zh-CN" altLang="en-US" b="1" i="1" dirty="0">
                  <a:latin typeface="宋体" panose="02010600030101010101" pitchFamily="2" charset="-122"/>
                  <a:sym typeface="Symbol" panose="05050102010706020507" pitchFamily="18" charset="2"/>
                </a:rPr>
                <a:t> </a:t>
              </a:r>
              <a:r>
                <a:rPr lang="en-US" altLang="zh-CN" b="1" i="1">
                  <a:latin typeface="宋体" panose="02010600030101010101" pitchFamily="2" charset="-122"/>
                  <a:sym typeface="Symbol" panose="05050102010706020507" pitchFamily="18" charset="2"/>
                </a:rPr>
                <a:t>t</a:t>
              </a:r>
              <a:endParaRPr lang="en-US" altLang="zh-CN" b="1">
                <a:solidFill>
                  <a:srgbClr val="FF3300"/>
                </a:solidFill>
                <a:latin typeface="宋体" panose="02010600030101010101" pitchFamily="2" charset="-122"/>
                <a:sym typeface="Symbol" panose="05050102010706020507" pitchFamily="18" charset="2"/>
              </a:endParaRPr>
            </a:p>
          </p:txBody>
        </p:sp>
        <p:sp>
          <p:nvSpPr>
            <p:cNvPr id="193550" name="文本框 193549"/>
            <p:cNvSpPr txBox="1"/>
            <p:nvPr/>
          </p:nvSpPr>
          <p:spPr>
            <a:xfrm>
              <a:off x="2208" y="1776"/>
              <a:ext cx="223" cy="288"/>
            </a:xfrm>
            <a:prstGeom prst="rect">
              <a:avLst/>
            </a:prstGeom>
            <a:noFill/>
            <a:ln w="38100">
              <a:noFill/>
            </a:ln>
          </p:spPr>
          <p:txBody>
            <a:bodyPr wrap="none" anchor="t" anchorCtr="0">
              <a:spAutoFit/>
            </a:bodyPr>
            <a:lstStyle/>
            <a:p>
              <a:r>
                <a:rPr lang="en-US" altLang="zh-CN" b="1" i="1">
                  <a:latin typeface="宋体" panose="02010600030101010101" pitchFamily="2" charset="-122"/>
                </a:rPr>
                <a:t>0</a:t>
              </a:r>
            </a:p>
          </p:txBody>
        </p:sp>
        <p:sp>
          <p:nvSpPr>
            <p:cNvPr id="193551" name="直接连接符 193550"/>
            <p:cNvSpPr/>
            <p:nvPr/>
          </p:nvSpPr>
          <p:spPr>
            <a:xfrm>
              <a:off x="2448" y="1871"/>
              <a:ext cx="2789" cy="1"/>
            </a:xfrm>
            <a:prstGeom prst="line">
              <a:avLst/>
            </a:prstGeom>
            <a:ln w="25400" cap="flat" cmpd="sng">
              <a:solidFill>
                <a:schemeClr val="tx1"/>
              </a:solidFill>
              <a:prstDash val="solid"/>
              <a:headEnd type="none" w="med" len="med"/>
              <a:tailEnd type="stealth" w="med" len="lg"/>
            </a:ln>
          </p:spPr>
        </p:sp>
        <p:sp>
          <p:nvSpPr>
            <p:cNvPr id="193552" name="文本框 193551"/>
            <p:cNvSpPr txBox="1"/>
            <p:nvPr/>
          </p:nvSpPr>
          <p:spPr>
            <a:xfrm>
              <a:off x="4224" y="1872"/>
              <a:ext cx="328" cy="288"/>
            </a:xfrm>
            <a:prstGeom prst="rect">
              <a:avLst/>
            </a:prstGeom>
            <a:noFill/>
            <a:ln w="38100">
              <a:noFill/>
            </a:ln>
          </p:spPr>
          <p:txBody>
            <a:bodyPr wrap="none" anchor="t" anchorCtr="0">
              <a:spAutoFit/>
            </a:bodyPr>
            <a:lstStyle/>
            <a:p>
              <a:r>
                <a:rPr lang="en-US" altLang="zh-CN" b="1">
                  <a:latin typeface="宋体" panose="02010600030101010101" pitchFamily="2" charset="-122"/>
                </a:rPr>
                <a:t>2</a:t>
              </a:r>
              <a:r>
                <a:rPr lang="en-US" altLang="zh-CN" b="1">
                  <a:latin typeface="宋体" panose="02010600030101010101" pitchFamily="2" charset="-122"/>
                  <a:sym typeface="Symbol" panose="05050102010706020507" pitchFamily="18" charset="2"/>
                </a:rPr>
                <a:t></a:t>
              </a:r>
              <a:endParaRPr lang="en-US" altLang="zh-CN" b="1">
                <a:latin typeface="宋体" panose="02010600030101010101" pitchFamily="2" charset="-122"/>
              </a:endParaRPr>
            </a:p>
          </p:txBody>
        </p:sp>
        <p:sp>
          <p:nvSpPr>
            <p:cNvPr id="193553" name="文本框 193552"/>
            <p:cNvSpPr txBox="1"/>
            <p:nvPr/>
          </p:nvSpPr>
          <p:spPr>
            <a:xfrm>
              <a:off x="3120" y="1824"/>
              <a:ext cx="222" cy="288"/>
            </a:xfrm>
            <a:prstGeom prst="rect">
              <a:avLst/>
            </a:prstGeom>
            <a:noFill/>
            <a:ln w="38100">
              <a:noFill/>
            </a:ln>
          </p:spPr>
          <p:txBody>
            <a:bodyPr wrap="none" anchor="t" anchorCtr="0">
              <a:spAutoFit/>
            </a:bodyPr>
            <a:lstStyle/>
            <a:p>
              <a:r>
                <a:rPr lang="zh-CN" altLang="en-US" b="1">
                  <a:latin typeface="宋体" panose="02010600030101010101" pitchFamily="2" charset="-122"/>
                  <a:sym typeface="Symbol" panose="05050102010706020507" pitchFamily="18" charset="2"/>
                </a:rPr>
                <a:t></a:t>
              </a:r>
              <a:endParaRPr lang="zh-CN" altLang="en-US" b="1">
                <a:latin typeface="宋体" panose="02010600030101010101" pitchFamily="2" charset="-122"/>
              </a:endParaRPr>
            </a:p>
          </p:txBody>
        </p:sp>
      </p:grpSp>
      <p:grpSp>
        <p:nvGrpSpPr>
          <p:cNvPr id="193554" name="组合 193553"/>
          <p:cNvGrpSpPr/>
          <p:nvPr/>
        </p:nvGrpSpPr>
        <p:grpSpPr>
          <a:xfrm>
            <a:off x="680364" y="3441692"/>
            <a:ext cx="3962400" cy="2925763"/>
            <a:chOff x="2700" y="2477"/>
            <a:chExt cx="2496" cy="1843"/>
          </a:xfrm>
        </p:grpSpPr>
        <p:grpSp>
          <p:nvGrpSpPr>
            <p:cNvPr id="193555" name="组合 193554"/>
            <p:cNvGrpSpPr/>
            <p:nvPr/>
          </p:nvGrpSpPr>
          <p:grpSpPr>
            <a:xfrm>
              <a:off x="2700" y="2658"/>
              <a:ext cx="2496" cy="1662"/>
              <a:chOff x="2652" y="3122"/>
              <a:chExt cx="2496" cy="1662"/>
            </a:xfrm>
          </p:grpSpPr>
          <p:sp>
            <p:nvSpPr>
              <p:cNvPr id="193556" name="任意多边形 193555"/>
              <p:cNvSpPr/>
              <p:nvPr/>
            </p:nvSpPr>
            <p:spPr>
              <a:xfrm>
                <a:off x="2652" y="3122"/>
                <a:ext cx="1812" cy="1662"/>
              </a:xfrm>
              <a:custGeom>
                <a:avLst/>
                <a:gdLst/>
                <a:ahLst/>
                <a:cxnLst/>
                <a:rect l="0" t="0" r="0" b="0"/>
                <a:pathLst>
                  <a:path w="2152" h="2024">
                    <a:moveTo>
                      <a:pt x="0" y="977"/>
                    </a:moveTo>
                    <a:cubicBezTo>
                      <a:pt x="99" y="840"/>
                      <a:pt x="343" y="0"/>
                      <a:pt x="597" y="152"/>
                    </a:cubicBezTo>
                    <a:cubicBezTo>
                      <a:pt x="851" y="304"/>
                      <a:pt x="1265" y="1752"/>
                      <a:pt x="1524" y="1888"/>
                    </a:cubicBezTo>
                    <a:cubicBezTo>
                      <a:pt x="1783" y="2024"/>
                      <a:pt x="2021" y="1161"/>
                      <a:pt x="2152" y="970"/>
                    </a:cubicBezTo>
                  </a:path>
                </a:pathLst>
              </a:custGeom>
              <a:noFill/>
              <a:ln w="38100" cap="flat" cmpd="sng">
                <a:solidFill>
                  <a:srgbClr val="FF6600">
                    <a:alpha val="100000"/>
                  </a:srgbClr>
                </a:solidFill>
                <a:prstDash val="solid"/>
                <a:headEnd type="none" w="med" len="med"/>
                <a:tailEnd type="none" w="sm" len="lg"/>
              </a:ln>
            </p:spPr>
            <p:txBody>
              <a:bodyPr/>
              <a:lstStyle/>
              <a:p>
                <a:endParaRPr lang="zh-CN" altLang="en-US"/>
              </a:p>
            </p:txBody>
          </p:sp>
          <p:sp>
            <p:nvSpPr>
              <p:cNvPr id="193557" name="任意多边形 193556"/>
              <p:cNvSpPr/>
              <p:nvPr/>
            </p:nvSpPr>
            <p:spPr>
              <a:xfrm>
                <a:off x="4451" y="3195"/>
                <a:ext cx="697" cy="739"/>
              </a:xfrm>
              <a:custGeom>
                <a:avLst/>
                <a:gdLst/>
                <a:ahLst/>
                <a:cxnLst/>
                <a:rect l="0" t="0" r="0" b="0"/>
                <a:pathLst>
                  <a:path w="828" h="900">
                    <a:moveTo>
                      <a:pt x="0" y="900"/>
                    </a:moveTo>
                    <a:cubicBezTo>
                      <a:pt x="84" y="766"/>
                      <a:pt x="366" y="192"/>
                      <a:pt x="504" y="96"/>
                    </a:cubicBezTo>
                    <a:cubicBezTo>
                      <a:pt x="642" y="0"/>
                      <a:pt x="761" y="277"/>
                      <a:pt x="828" y="324"/>
                    </a:cubicBezTo>
                  </a:path>
                </a:pathLst>
              </a:custGeom>
              <a:noFill/>
              <a:ln w="38100" cap="flat" cmpd="sng">
                <a:solidFill>
                  <a:srgbClr val="FF6600">
                    <a:alpha val="100000"/>
                  </a:srgbClr>
                </a:solidFill>
                <a:prstDash val="solid"/>
                <a:headEnd type="none" w="med" len="med"/>
                <a:tailEnd type="none" w="sm" len="lg"/>
              </a:ln>
            </p:spPr>
            <p:txBody>
              <a:bodyPr/>
              <a:lstStyle/>
              <a:p>
                <a:endParaRPr lang="zh-CN" altLang="en-US"/>
              </a:p>
            </p:txBody>
          </p:sp>
        </p:grpSp>
        <p:sp>
          <p:nvSpPr>
            <p:cNvPr id="193558" name="文本框 193557"/>
            <p:cNvSpPr txBox="1"/>
            <p:nvPr/>
          </p:nvSpPr>
          <p:spPr>
            <a:xfrm>
              <a:off x="3024" y="2477"/>
              <a:ext cx="304" cy="288"/>
            </a:xfrm>
            <a:prstGeom prst="rect">
              <a:avLst/>
            </a:prstGeom>
            <a:noFill/>
            <a:ln w="38100">
              <a:noFill/>
            </a:ln>
          </p:spPr>
          <p:txBody>
            <a:bodyPr wrap="none" anchor="t" anchorCtr="0">
              <a:spAutoFit/>
            </a:bodyPr>
            <a:lstStyle/>
            <a:p>
              <a:r>
                <a:rPr lang="en-US" altLang="zh-CN" b="1" i="1">
                  <a:solidFill>
                    <a:srgbClr val="FF6600"/>
                  </a:solidFill>
                  <a:latin typeface="宋体" panose="02010600030101010101" pitchFamily="2" charset="-122"/>
                </a:rPr>
                <a:t>u</a:t>
              </a:r>
              <a:r>
                <a:rPr lang="en-US" altLang="zh-CN" b="1" baseline="-25000">
                  <a:solidFill>
                    <a:srgbClr val="FF6600"/>
                  </a:solidFill>
                  <a:latin typeface="宋体" panose="02010600030101010101" pitchFamily="2" charset="-122"/>
                </a:rPr>
                <a:t>1</a:t>
              </a:r>
            </a:p>
          </p:txBody>
        </p:sp>
      </p:grpSp>
      <p:grpSp>
        <p:nvGrpSpPr>
          <p:cNvPr id="193559" name="组合 193558"/>
          <p:cNvGrpSpPr/>
          <p:nvPr/>
        </p:nvGrpSpPr>
        <p:grpSpPr>
          <a:xfrm>
            <a:off x="661314" y="3417880"/>
            <a:ext cx="3790950" cy="3021012"/>
            <a:chOff x="636" y="1898"/>
            <a:chExt cx="2388" cy="1903"/>
          </a:xfrm>
        </p:grpSpPr>
        <p:sp>
          <p:nvSpPr>
            <p:cNvPr id="193560" name="任意多边形 193559"/>
            <p:cNvSpPr/>
            <p:nvPr/>
          </p:nvSpPr>
          <p:spPr>
            <a:xfrm>
              <a:off x="636" y="2290"/>
              <a:ext cx="1172" cy="1511"/>
            </a:xfrm>
            <a:custGeom>
              <a:avLst/>
              <a:gdLst/>
              <a:ahLst/>
              <a:cxnLst/>
              <a:rect l="0" t="0" r="0" b="0"/>
              <a:pathLst>
                <a:path w="1392" h="1840">
                  <a:moveTo>
                    <a:pt x="1392" y="744"/>
                  </a:moveTo>
                  <a:cubicBezTo>
                    <a:pt x="1296" y="906"/>
                    <a:pt x="1048" y="1840"/>
                    <a:pt x="816" y="1716"/>
                  </a:cubicBezTo>
                  <a:cubicBezTo>
                    <a:pt x="584" y="1592"/>
                    <a:pt x="170" y="358"/>
                    <a:pt x="0" y="0"/>
                  </a:cubicBezTo>
                </a:path>
              </a:pathLst>
            </a:custGeom>
            <a:noFill/>
            <a:ln w="38100" cap="flat" cmpd="sng">
              <a:solidFill>
                <a:srgbClr val="FF0066">
                  <a:alpha val="100000"/>
                </a:srgbClr>
              </a:solidFill>
              <a:prstDash val="solid"/>
              <a:headEnd type="none" w="med" len="med"/>
              <a:tailEnd type="none" w="sm" len="lg"/>
            </a:ln>
          </p:spPr>
          <p:txBody>
            <a:bodyPr/>
            <a:lstStyle/>
            <a:p>
              <a:endParaRPr lang="zh-CN" altLang="en-US"/>
            </a:p>
          </p:txBody>
        </p:sp>
        <p:sp>
          <p:nvSpPr>
            <p:cNvPr id="193561" name="任意多边形 193560"/>
            <p:cNvSpPr/>
            <p:nvPr/>
          </p:nvSpPr>
          <p:spPr>
            <a:xfrm>
              <a:off x="1788" y="2208"/>
              <a:ext cx="950" cy="723"/>
            </a:xfrm>
            <a:custGeom>
              <a:avLst/>
              <a:gdLst/>
              <a:ahLst/>
              <a:cxnLst/>
              <a:rect l="0" t="0" r="0" b="0"/>
              <a:pathLst>
                <a:path w="1128" h="880">
                  <a:moveTo>
                    <a:pt x="0" y="880"/>
                  </a:moveTo>
                  <a:cubicBezTo>
                    <a:pt x="92" y="734"/>
                    <a:pt x="352" y="8"/>
                    <a:pt x="540" y="4"/>
                  </a:cubicBezTo>
                  <a:cubicBezTo>
                    <a:pt x="728" y="0"/>
                    <a:pt x="1006" y="679"/>
                    <a:pt x="1128" y="856"/>
                  </a:cubicBezTo>
                </a:path>
              </a:pathLst>
            </a:custGeom>
            <a:noFill/>
            <a:ln w="38100" cap="flat" cmpd="sng">
              <a:solidFill>
                <a:srgbClr val="FF0066">
                  <a:alpha val="100000"/>
                </a:srgbClr>
              </a:solidFill>
              <a:prstDash val="solid"/>
              <a:headEnd type="none" w="med" len="med"/>
              <a:tailEnd type="none" w="sm" len="lg"/>
            </a:ln>
          </p:spPr>
          <p:txBody>
            <a:bodyPr/>
            <a:lstStyle/>
            <a:p>
              <a:endParaRPr lang="zh-CN" altLang="en-US"/>
            </a:p>
          </p:txBody>
        </p:sp>
        <p:sp>
          <p:nvSpPr>
            <p:cNvPr id="193562" name="任意多边形 193561"/>
            <p:cNvSpPr/>
            <p:nvPr/>
          </p:nvSpPr>
          <p:spPr>
            <a:xfrm>
              <a:off x="2736" y="2916"/>
              <a:ext cx="288" cy="396"/>
            </a:xfrm>
            <a:custGeom>
              <a:avLst/>
              <a:gdLst/>
              <a:ahLst/>
              <a:cxnLst/>
              <a:rect l="0" t="0" r="0" b="0"/>
              <a:pathLst>
                <a:path w="336" h="624">
                  <a:moveTo>
                    <a:pt x="0" y="0"/>
                  </a:moveTo>
                  <a:lnTo>
                    <a:pt x="192" y="384"/>
                  </a:lnTo>
                  <a:lnTo>
                    <a:pt x="336" y="624"/>
                  </a:lnTo>
                </a:path>
              </a:pathLst>
            </a:custGeom>
            <a:noFill/>
            <a:ln w="38100" cap="flat" cmpd="sng">
              <a:solidFill>
                <a:srgbClr val="FF0066">
                  <a:alpha val="100000"/>
                </a:srgbClr>
              </a:solidFill>
              <a:prstDash val="solid"/>
              <a:headEnd type="none" w="med" len="med"/>
              <a:tailEnd type="none" w="med" len="med"/>
            </a:ln>
          </p:spPr>
          <p:txBody>
            <a:bodyPr/>
            <a:lstStyle/>
            <a:p>
              <a:endParaRPr lang="zh-CN" altLang="en-US"/>
            </a:p>
          </p:txBody>
        </p:sp>
        <p:sp>
          <p:nvSpPr>
            <p:cNvPr id="193563" name="文本框 193562"/>
            <p:cNvSpPr txBox="1"/>
            <p:nvPr/>
          </p:nvSpPr>
          <p:spPr>
            <a:xfrm>
              <a:off x="2204" y="1898"/>
              <a:ext cx="304" cy="288"/>
            </a:xfrm>
            <a:prstGeom prst="rect">
              <a:avLst/>
            </a:prstGeom>
            <a:noFill/>
            <a:ln w="38100">
              <a:noFill/>
            </a:ln>
          </p:spPr>
          <p:txBody>
            <a:bodyPr wrap="none" anchor="t" anchorCtr="0">
              <a:spAutoFit/>
            </a:bodyPr>
            <a:lstStyle/>
            <a:p>
              <a:r>
                <a:rPr lang="en-US" altLang="zh-CN" b="1" i="1">
                  <a:solidFill>
                    <a:srgbClr val="FF0066"/>
                  </a:solidFill>
                  <a:latin typeface="宋体" panose="02010600030101010101" pitchFamily="2" charset="-122"/>
                </a:rPr>
                <a:t>u</a:t>
              </a:r>
              <a:r>
                <a:rPr lang="en-US" altLang="zh-CN" b="1" baseline="-25000">
                  <a:solidFill>
                    <a:srgbClr val="FF0066"/>
                  </a:solidFill>
                  <a:latin typeface="宋体" panose="02010600030101010101" pitchFamily="2" charset="-122"/>
                </a:rPr>
                <a:t>3</a:t>
              </a:r>
            </a:p>
          </p:txBody>
        </p:sp>
      </p:grpSp>
      <p:grpSp>
        <p:nvGrpSpPr>
          <p:cNvPr id="193564" name="组合 193563"/>
          <p:cNvGrpSpPr/>
          <p:nvPr/>
        </p:nvGrpSpPr>
        <p:grpSpPr>
          <a:xfrm>
            <a:off x="661314" y="3403592"/>
            <a:ext cx="3775075" cy="2960688"/>
            <a:chOff x="636" y="1889"/>
            <a:chExt cx="2378" cy="1865"/>
          </a:xfrm>
        </p:grpSpPr>
        <p:sp>
          <p:nvSpPr>
            <p:cNvPr id="193565" name="任意多边形 193564"/>
            <p:cNvSpPr/>
            <p:nvPr/>
          </p:nvSpPr>
          <p:spPr>
            <a:xfrm>
              <a:off x="1202" y="2092"/>
              <a:ext cx="1812" cy="1662"/>
            </a:xfrm>
            <a:custGeom>
              <a:avLst/>
              <a:gdLst/>
              <a:ahLst/>
              <a:cxnLst/>
              <a:rect l="0" t="0" r="0" b="0"/>
              <a:pathLst>
                <a:path w="2152" h="2024">
                  <a:moveTo>
                    <a:pt x="0" y="977"/>
                  </a:moveTo>
                  <a:cubicBezTo>
                    <a:pt x="99" y="840"/>
                    <a:pt x="343" y="0"/>
                    <a:pt x="597" y="152"/>
                  </a:cubicBezTo>
                  <a:cubicBezTo>
                    <a:pt x="851" y="304"/>
                    <a:pt x="1265" y="1752"/>
                    <a:pt x="1524" y="1888"/>
                  </a:cubicBezTo>
                  <a:cubicBezTo>
                    <a:pt x="1783" y="2024"/>
                    <a:pt x="2021" y="1161"/>
                    <a:pt x="2152" y="970"/>
                  </a:cubicBezTo>
                </a:path>
              </a:pathLst>
            </a:custGeom>
            <a:noFill/>
            <a:ln w="38100" cap="flat" cmpd="sng">
              <a:solidFill>
                <a:srgbClr val="009900">
                  <a:alpha val="100000"/>
                </a:srgbClr>
              </a:solidFill>
              <a:prstDash val="solid"/>
              <a:headEnd type="none" w="med" len="med"/>
              <a:tailEnd type="none" w="sm" len="lg"/>
            </a:ln>
          </p:spPr>
          <p:txBody>
            <a:bodyPr/>
            <a:lstStyle/>
            <a:p>
              <a:endParaRPr lang="zh-CN" altLang="en-US"/>
            </a:p>
          </p:txBody>
        </p:sp>
        <p:sp>
          <p:nvSpPr>
            <p:cNvPr id="193566" name="任意多边形 193565"/>
            <p:cNvSpPr/>
            <p:nvPr/>
          </p:nvSpPr>
          <p:spPr>
            <a:xfrm>
              <a:off x="636" y="2893"/>
              <a:ext cx="566" cy="827"/>
            </a:xfrm>
            <a:custGeom>
              <a:avLst/>
              <a:gdLst/>
              <a:ahLst/>
              <a:cxnLst/>
              <a:rect l="0" t="0" r="0" b="0"/>
              <a:pathLst>
                <a:path w="672" h="1080">
                  <a:moveTo>
                    <a:pt x="672" y="0"/>
                  </a:moveTo>
                  <a:cubicBezTo>
                    <a:pt x="536" y="420"/>
                    <a:pt x="400" y="840"/>
                    <a:pt x="288" y="960"/>
                  </a:cubicBezTo>
                  <a:cubicBezTo>
                    <a:pt x="176" y="1080"/>
                    <a:pt x="88" y="900"/>
                    <a:pt x="0" y="720"/>
                  </a:cubicBezTo>
                </a:path>
              </a:pathLst>
            </a:custGeom>
            <a:noFill/>
            <a:ln w="38100" cap="flat" cmpd="sng">
              <a:solidFill>
                <a:srgbClr val="009900">
                  <a:alpha val="100000"/>
                </a:srgbClr>
              </a:solidFill>
              <a:prstDash val="solid"/>
              <a:headEnd type="none" w="med" len="med"/>
              <a:tailEnd type="none" w="sm" len="lg"/>
            </a:ln>
          </p:spPr>
          <p:txBody>
            <a:bodyPr/>
            <a:lstStyle/>
            <a:p>
              <a:endParaRPr lang="zh-CN" altLang="en-US"/>
            </a:p>
          </p:txBody>
        </p:sp>
        <p:sp>
          <p:nvSpPr>
            <p:cNvPr id="193567" name="文本框 193566"/>
            <p:cNvSpPr txBox="1"/>
            <p:nvPr/>
          </p:nvSpPr>
          <p:spPr>
            <a:xfrm>
              <a:off x="1598" y="1889"/>
              <a:ext cx="304" cy="288"/>
            </a:xfrm>
            <a:prstGeom prst="rect">
              <a:avLst/>
            </a:prstGeom>
            <a:noFill/>
            <a:ln w="38100">
              <a:noFill/>
            </a:ln>
          </p:spPr>
          <p:txBody>
            <a:bodyPr wrap="none" anchor="t" anchorCtr="0">
              <a:spAutoFit/>
            </a:bodyPr>
            <a:lstStyle/>
            <a:p>
              <a:r>
                <a:rPr lang="en-US" altLang="zh-CN" b="1" i="1">
                  <a:solidFill>
                    <a:srgbClr val="009900"/>
                  </a:solidFill>
                  <a:latin typeface="宋体" panose="02010600030101010101" pitchFamily="2" charset="-122"/>
                </a:rPr>
                <a:t>u</a:t>
              </a:r>
              <a:r>
                <a:rPr lang="en-US" altLang="zh-CN" b="1" baseline="-25000">
                  <a:solidFill>
                    <a:srgbClr val="009900"/>
                  </a:solidFill>
                  <a:latin typeface="宋体" panose="02010600030101010101" pitchFamily="2" charset="-122"/>
                </a:rPr>
                <a:t>2</a:t>
              </a:r>
            </a:p>
          </p:txBody>
        </p:sp>
      </p:grpSp>
      <p:sp>
        <p:nvSpPr>
          <p:cNvPr id="193568" name="文本框 193567"/>
          <p:cNvSpPr txBox="1"/>
          <p:nvPr/>
        </p:nvSpPr>
        <p:spPr>
          <a:xfrm>
            <a:off x="5457190" y="3015615"/>
            <a:ext cx="3567430" cy="3538220"/>
          </a:xfrm>
          <a:prstGeom prst="rect">
            <a:avLst/>
          </a:prstGeom>
          <a:noFill/>
          <a:ln w="38100" cap="flat" cmpd="sng">
            <a:solidFill>
              <a:srgbClr val="CC99FF"/>
            </a:solidFill>
            <a:prstDash val="solid"/>
            <a:miter/>
            <a:headEnd type="none" w="med" len="med"/>
            <a:tailEnd type="none" w="med" len="med"/>
          </a:ln>
        </p:spPr>
        <p:txBody>
          <a:bodyPr wrap="square">
            <a:spAutoFit/>
          </a:bodyPr>
          <a:lstStyle/>
          <a:p>
            <a:r>
              <a:rPr lang="zh-CN" altLang="en-US" b="1" dirty="0" smtClean="0">
                <a:solidFill>
                  <a:schemeClr val="accent2"/>
                </a:solidFill>
                <a:latin typeface="宋体" panose="02010600030101010101" pitchFamily="2" charset="-122"/>
              </a:rPr>
              <a:t>三相</a:t>
            </a:r>
            <a:r>
              <a:rPr lang="zh-CN" altLang="en-US" b="1" dirty="0">
                <a:solidFill>
                  <a:schemeClr val="accent2"/>
                </a:solidFill>
                <a:latin typeface="宋体" panose="02010600030101010101" pitchFamily="2" charset="-122"/>
              </a:rPr>
              <a:t>交流电压出现正幅值（或相应零值）的顺序称为 </a:t>
            </a:r>
            <a:r>
              <a:rPr lang="zh-CN" altLang="en-US" b="1" dirty="0">
                <a:solidFill>
                  <a:srgbClr val="FF0066"/>
                </a:solidFill>
                <a:effectLst>
                  <a:outerShdw blurRad="38100" dist="38100" dir="2700000">
                    <a:srgbClr val="C0C0C0"/>
                  </a:outerShdw>
                </a:effectLst>
                <a:latin typeface="宋体" panose="02010600030101010101" pitchFamily="2" charset="-122"/>
              </a:rPr>
              <a:t>相序</a:t>
            </a:r>
            <a:r>
              <a:rPr lang="zh-CN" altLang="en-US" b="1" dirty="0">
                <a:solidFill>
                  <a:schemeClr val="accent2"/>
                </a:solidFill>
                <a:latin typeface="宋体" panose="02010600030101010101" pitchFamily="2" charset="-122"/>
              </a:rPr>
              <a:t>。在此相序为</a:t>
            </a:r>
            <a:r>
              <a:rPr lang="en-US" altLang="zh-CN" b="1" dirty="0">
                <a:solidFill>
                  <a:srgbClr val="FF0066"/>
                </a:solidFill>
                <a:latin typeface="宋体" panose="02010600030101010101" pitchFamily="2" charset="-122"/>
              </a:rPr>
              <a:t>1-2-3-1</a:t>
            </a:r>
            <a:r>
              <a:rPr lang="zh-CN" altLang="en-US" b="1" dirty="0">
                <a:solidFill>
                  <a:schemeClr val="accent2"/>
                </a:solidFill>
                <a:latin typeface="宋体" panose="02010600030101010101" pitchFamily="2" charset="-122"/>
              </a:rPr>
              <a:t>称为</a:t>
            </a:r>
            <a:r>
              <a:rPr lang="zh-CN" altLang="en-US" b="1" dirty="0">
                <a:solidFill>
                  <a:srgbClr val="FF0066"/>
                </a:solidFill>
                <a:effectLst>
                  <a:outerShdw blurRad="38100" dist="38100" dir="2700000">
                    <a:srgbClr val="C0C0C0"/>
                  </a:outerShdw>
                </a:effectLst>
                <a:latin typeface="宋体" panose="02010600030101010101" pitchFamily="2" charset="-122"/>
              </a:rPr>
              <a:t>顺（顺时针）相序。</a:t>
            </a:r>
            <a:r>
              <a:rPr lang="zh-CN" altLang="en-US" b="1" dirty="0" smtClean="0">
                <a:solidFill>
                  <a:schemeClr val="accent2"/>
                </a:solidFill>
                <a:latin typeface="宋体" panose="02010600030101010101" pitchFamily="2" charset="-122"/>
              </a:rPr>
              <a:t>在</a:t>
            </a:r>
            <a:r>
              <a:rPr lang="zh-CN" altLang="en-US" b="1" dirty="0">
                <a:solidFill>
                  <a:schemeClr val="accent2"/>
                </a:solidFill>
                <a:latin typeface="宋体" panose="02010600030101010101" pitchFamily="2" charset="-122"/>
              </a:rPr>
              <a:t>电力系统中一般用</a:t>
            </a:r>
            <a:r>
              <a:rPr lang="zh-CN" altLang="en-US" b="1" dirty="0">
                <a:solidFill>
                  <a:srgbClr val="FF0066"/>
                </a:solidFill>
                <a:effectLst>
                  <a:outerShdw blurRad="38100" dist="38100" dir="2700000">
                    <a:srgbClr val="C0C0C0"/>
                  </a:outerShdw>
                </a:effectLst>
                <a:latin typeface="宋体" panose="02010600030101010101" pitchFamily="2" charset="-122"/>
              </a:rPr>
              <a:t>黄、绿、红</a:t>
            </a:r>
            <a:r>
              <a:rPr lang="zh-CN" altLang="en-US" b="1" dirty="0">
                <a:solidFill>
                  <a:schemeClr val="accent2"/>
                </a:solidFill>
                <a:latin typeface="宋体" panose="02010600030101010101" pitchFamily="2" charset="-122"/>
              </a:rPr>
              <a:t>区别</a:t>
            </a:r>
            <a:r>
              <a:rPr lang="en-US" altLang="zh-CN" b="1" dirty="0">
                <a:solidFill>
                  <a:schemeClr val="accent2"/>
                </a:solidFill>
                <a:latin typeface="宋体" panose="02010600030101010101" pitchFamily="2" charset="-122"/>
              </a:rPr>
              <a:t>1</a:t>
            </a:r>
            <a:r>
              <a:rPr lang="zh-CN" altLang="en-US" b="1" dirty="0">
                <a:solidFill>
                  <a:schemeClr val="accent2"/>
                </a:solidFill>
                <a:latin typeface="宋体" panose="02010600030101010101" pitchFamily="2" charset="-122"/>
              </a:rPr>
              <a:t>、</a:t>
            </a:r>
            <a:r>
              <a:rPr lang="en-US" altLang="zh-CN" b="1" dirty="0">
                <a:solidFill>
                  <a:schemeClr val="accent2"/>
                </a:solidFill>
                <a:latin typeface="宋体" panose="02010600030101010101" pitchFamily="2" charset="-122"/>
              </a:rPr>
              <a:t>2</a:t>
            </a:r>
            <a:r>
              <a:rPr lang="zh-CN" altLang="en-US" b="1" dirty="0">
                <a:solidFill>
                  <a:schemeClr val="accent2"/>
                </a:solidFill>
                <a:latin typeface="宋体" panose="02010600030101010101" pitchFamily="2" charset="-122"/>
              </a:rPr>
              <a:t>、</a:t>
            </a:r>
            <a:r>
              <a:rPr lang="en-US" altLang="zh-CN" b="1" dirty="0">
                <a:solidFill>
                  <a:schemeClr val="accent2"/>
                </a:solidFill>
                <a:latin typeface="宋体" panose="02010600030101010101" pitchFamily="2" charset="-122"/>
              </a:rPr>
              <a:t>3</a:t>
            </a:r>
            <a:r>
              <a:rPr lang="zh-CN" altLang="en-US" b="1" dirty="0">
                <a:solidFill>
                  <a:schemeClr val="accent2"/>
                </a:solidFill>
                <a:latin typeface="宋体" panose="02010600030101010101" pitchFamily="2" charset="-122"/>
              </a:rPr>
              <a:t>三相。</a:t>
            </a:r>
          </a:p>
        </p:txBody>
      </p:sp>
      <p:sp>
        <p:nvSpPr>
          <p:cNvPr id="33"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
        <p:nvSpPr>
          <p:cNvPr id="2" name="矩形 1"/>
          <p:cNvSpPr/>
          <p:nvPr/>
        </p:nvSpPr>
        <p:spPr>
          <a:xfrm>
            <a:off x="1014533" y="225717"/>
            <a:ext cx="3070071" cy="523220"/>
          </a:xfrm>
          <a:prstGeom prst="rect">
            <a:avLst/>
          </a:prstGeom>
        </p:spPr>
        <p:txBody>
          <a:bodyPr wrap="none">
            <a:spAutoFit/>
          </a:bodyPr>
          <a:lstStyle/>
          <a:p>
            <a:r>
              <a:rPr lang="zh-CN" altLang="en-US" dirty="0">
                <a:solidFill>
                  <a:srgbClr val="FF0000"/>
                </a:solidFill>
                <a:latin typeface="宋体" panose="02010600030101010101" pitchFamily="2" charset="-122"/>
              </a:rPr>
              <a:t>三相</a:t>
            </a:r>
            <a:r>
              <a:rPr lang="zh-CN" altLang="en-US" dirty="0" smtClean="0">
                <a:solidFill>
                  <a:srgbClr val="FF0000"/>
                </a:solidFill>
                <a:latin typeface="宋体" panose="02010600030101010101" pitchFamily="2" charset="-122"/>
              </a:rPr>
              <a:t>电源的概念：</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193541"/>
                                        </p:tgtEl>
                                        <p:attrNameLst>
                                          <p:attrName>style.visibility</p:attrName>
                                        </p:attrNameLst>
                                      </p:cBhvr>
                                      <p:to>
                                        <p:strVal val="visible"/>
                                      </p:to>
                                    </p:set>
                                    <p:animEffect transition="in" filter="wipe(left)">
                                      <p:cBhvr>
                                        <p:cTn id="7" dur="300"/>
                                        <p:tgtEl>
                                          <p:spTgt spid="1935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3538"/>
                                        </p:tgtEl>
                                        <p:attrNameLst>
                                          <p:attrName>style.visibility</p:attrName>
                                        </p:attrNameLst>
                                      </p:cBhvr>
                                      <p:to>
                                        <p:strVal val="visible"/>
                                      </p:to>
                                    </p:set>
                                    <p:animEffect transition="in" filter="wipe(left)">
                                      <p:cBhvr>
                                        <p:cTn id="12" dur="500"/>
                                        <p:tgtEl>
                                          <p:spTgt spid="1935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3539"/>
                                        </p:tgtEl>
                                        <p:attrNameLst>
                                          <p:attrName>style.visibility</p:attrName>
                                        </p:attrNameLst>
                                      </p:cBhvr>
                                      <p:to>
                                        <p:strVal val="visible"/>
                                      </p:to>
                                    </p:set>
                                    <p:animEffect transition="in" filter="wipe(left)">
                                      <p:cBhvr>
                                        <p:cTn id="17" dur="500"/>
                                        <p:tgtEl>
                                          <p:spTgt spid="1935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3540"/>
                                        </p:tgtEl>
                                        <p:attrNameLst>
                                          <p:attrName>style.visibility</p:attrName>
                                        </p:attrNameLst>
                                      </p:cBhvr>
                                      <p:to>
                                        <p:strVal val="visible"/>
                                      </p:to>
                                    </p:set>
                                    <p:animEffect transition="in" filter="wipe(left)">
                                      <p:cBhvr>
                                        <p:cTn id="22" dur="500"/>
                                        <p:tgtEl>
                                          <p:spTgt spid="19354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193547"/>
                                        </p:tgtEl>
                                        <p:attrNameLst>
                                          <p:attrName>style.visibility</p:attrName>
                                        </p:attrNameLst>
                                      </p:cBhvr>
                                      <p:to>
                                        <p:strVal val="visible"/>
                                      </p:to>
                                    </p:set>
                                    <p:animEffect transition="in" filter="box(out)">
                                      <p:cBhvr>
                                        <p:cTn id="27" dur="500"/>
                                        <p:tgtEl>
                                          <p:spTgt spid="19354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3554"/>
                                        </p:tgtEl>
                                        <p:attrNameLst>
                                          <p:attrName>style.visibility</p:attrName>
                                        </p:attrNameLst>
                                      </p:cBhvr>
                                      <p:to>
                                        <p:strVal val="visible"/>
                                      </p:to>
                                    </p:set>
                                    <p:animEffect transition="in" filter="wipe(left)">
                                      <p:cBhvr>
                                        <p:cTn id="32" dur="500"/>
                                        <p:tgtEl>
                                          <p:spTgt spid="193554"/>
                                        </p:tgtEl>
                                      </p:cBhvr>
                                    </p:animEffect>
                                  </p:childTnLst>
                                </p:cTn>
                              </p:par>
                            </p:childTnLst>
                          </p:cTn>
                        </p:par>
                        <p:par>
                          <p:cTn id="33" fill="hold">
                            <p:stCondLst>
                              <p:cond delay="500"/>
                            </p:stCondLst>
                            <p:childTnLst>
                              <p:par>
                                <p:cTn id="34" presetID="9" presetClass="entr" presetSubtype="0" fill="hold" nodeType="afterEffect">
                                  <p:stCondLst>
                                    <p:cond delay="0"/>
                                  </p:stCondLst>
                                  <p:childTnLst>
                                    <p:set>
                                      <p:cBhvr>
                                        <p:cTn id="35" dur="1" fill="hold">
                                          <p:stCondLst>
                                            <p:cond delay="0"/>
                                          </p:stCondLst>
                                        </p:cTn>
                                        <p:tgtEl>
                                          <p:spTgt spid="193542"/>
                                        </p:tgtEl>
                                        <p:attrNameLst>
                                          <p:attrName>style.visibility</p:attrName>
                                        </p:attrNameLst>
                                      </p:cBhvr>
                                      <p:to>
                                        <p:strVal val="visible"/>
                                      </p:to>
                                    </p:set>
                                    <p:animEffect transition="in" filter="dissolve">
                                      <p:cBhvr>
                                        <p:cTn id="36" dur="500"/>
                                        <p:tgtEl>
                                          <p:spTgt spid="19354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93564"/>
                                        </p:tgtEl>
                                        <p:attrNameLst>
                                          <p:attrName>style.visibility</p:attrName>
                                        </p:attrNameLst>
                                      </p:cBhvr>
                                      <p:to>
                                        <p:strVal val="visible"/>
                                      </p:to>
                                    </p:set>
                                    <p:animEffect transition="in" filter="wipe(left)">
                                      <p:cBhvr>
                                        <p:cTn id="41" dur="500"/>
                                        <p:tgtEl>
                                          <p:spTgt spid="19356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93559"/>
                                        </p:tgtEl>
                                        <p:attrNameLst>
                                          <p:attrName>style.visibility</p:attrName>
                                        </p:attrNameLst>
                                      </p:cBhvr>
                                      <p:to>
                                        <p:strVal val="visible"/>
                                      </p:to>
                                    </p:set>
                                    <p:animEffect transition="in" filter="wipe(left)">
                                      <p:cBhvr>
                                        <p:cTn id="46" dur="500"/>
                                        <p:tgtEl>
                                          <p:spTgt spid="19355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193568"/>
                                        </p:tgtEl>
                                        <p:attrNameLst>
                                          <p:attrName>style.visibility</p:attrName>
                                        </p:attrNameLst>
                                      </p:cBhvr>
                                      <p:to>
                                        <p:strVal val="visible"/>
                                      </p:to>
                                    </p:set>
                                    <p:animEffect transition="in" filter="wipe(left)">
                                      <p:cBhvr>
                                        <p:cTn id="51" dur="300"/>
                                        <p:tgtEl>
                                          <p:spTgt spid="193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1" grpId="0"/>
      <p:bldP spid="19356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2514" name="组合 192513"/>
          <p:cNvGrpSpPr/>
          <p:nvPr/>
        </p:nvGrpSpPr>
        <p:grpSpPr>
          <a:xfrm>
            <a:off x="895350" y="3043238"/>
            <a:ext cx="3362325" cy="3219450"/>
            <a:chOff x="564" y="1917"/>
            <a:chExt cx="2118" cy="2028"/>
          </a:xfrm>
        </p:grpSpPr>
        <p:sp>
          <p:nvSpPr>
            <p:cNvPr id="192515" name="椭圆 192514"/>
            <p:cNvSpPr/>
            <p:nvPr/>
          </p:nvSpPr>
          <p:spPr>
            <a:xfrm>
              <a:off x="564" y="1917"/>
              <a:ext cx="2118" cy="2028"/>
            </a:xfrm>
            <a:prstGeom prst="ellipse">
              <a:avLst/>
            </a:prstGeom>
            <a:solidFill>
              <a:srgbClr val="969696"/>
            </a:solidFill>
            <a:ln w="28575" cap="flat" cmpd="sng">
              <a:solidFill>
                <a:schemeClr val="tx1"/>
              </a:solidFill>
              <a:prstDash val="solid"/>
              <a:headEnd type="none" w="med" len="med"/>
              <a:tailEnd type="none" w="med" len="med"/>
            </a:ln>
          </p:spPr>
          <p:txBody>
            <a:bodyPr/>
            <a:lstStyle/>
            <a:p>
              <a:endParaRPr lang="zh-CN" altLang="en-US"/>
            </a:p>
          </p:txBody>
        </p:sp>
        <p:sp>
          <p:nvSpPr>
            <p:cNvPr id="192516" name="椭圆 192515"/>
            <p:cNvSpPr/>
            <p:nvPr/>
          </p:nvSpPr>
          <p:spPr>
            <a:xfrm>
              <a:off x="834" y="2187"/>
              <a:ext cx="1572" cy="1500"/>
            </a:xfrm>
            <a:prstGeom prst="ellipse">
              <a:avLst/>
            </a:prstGeom>
            <a:solidFill>
              <a:srgbClr val="EBF7FF"/>
            </a:solidFill>
            <a:ln w="28575" cap="flat" cmpd="sng">
              <a:solidFill>
                <a:schemeClr val="tx1"/>
              </a:solidFill>
              <a:prstDash val="solid"/>
              <a:headEnd type="none" w="med" len="med"/>
              <a:tailEnd type="none" w="med" len="med"/>
            </a:ln>
          </p:spPr>
          <p:txBody>
            <a:bodyPr/>
            <a:lstStyle/>
            <a:p>
              <a:endParaRPr lang="zh-CN" altLang="en-US"/>
            </a:p>
          </p:txBody>
        </p:sp>
        <p:sp>
          <p:nvSpPr>
            <p:cNvPr id="192517" name="矩形 192516"/>
            <p:cNvSpPr/>
            <p:nvPr/>
          </p:nvSpPr>
          <p:spPr>
            <a:xfrm rot="-3245417">
              <a:off x="2261" y="3324"/>
              <a:ext cx="180" cy="180"/>
            </a:xfrm>
            <a:prstGeom prst="rect">
              <a:avLst/>
            </a:prstGeom>
            <a:solidFill>
              <a:srgbClr val="EBF7FF"/>
            </a:solidFill>
            <a:ln w="28575" cap="flat" cmpd="sng">
              <a:solidFill>
                <a:schemeClr val="tx1"/>
              </a:solidFill>
              <a:prstDash val="solid"/>
              <a:miter/>
              <a:headEnd type="none" w="med" len="med"/>
              <a:tailEnd type="none" w="med" len="med"/>
            </a:ln>
          </p:spPr>
          <p:txBody>
            <a:bodyPr/>
            <a:lstStyle/>
            <a:p>
              <a:endParaRPr lang="zh-CN" altLang="en-US"/>
            </a:p>
          </p:txBody>
        </p:sp>
        <p:sp>
          <p:nvSpPr>
            <p:cNvPr id="192518" name="矩形 192517"/>
            <p:cNvSpPr/>
            <p:nvPr/>
          </p:nvSpPr>
          <p:spPr>
            <a:xfrm rot="-3245417">
              <a:off x="2179" y="3276"/>
              <a:ext cx="155" cy="115"/>
            </a:xfrm>
            <a:prstGeom prst="rect">
              <a:avLst/>
            </a:prstGeom>
            <a:solidFill>
              <a:srgbClr val="EBF7FF"/>
            </a:solidFill>
            <a:ln w="9525">
              <a:noFill/>
            </a:ln>
          </p:spPr>
          <p:txBody>
            <a:bodyPr/>
            <a:lstStyle/>
            <a:p>
              <a:endParaRPr lang="zh-CN" altLang="en-US"/>
            </a:p>
          </p:txBody>
        </p:sp>
        <p:sp>
          <p:nvSpPr>
            <p:cNvPr id="192519" name="矩形 192518"/>
            <p:cNvSpPr/>
            <p:nvPr/>
          </p:nvSpPr>
          <p:spPr>
            <a:xfrm>
              <a:off x="1542" y="3699"/>
              <a:ext cx="180" cy="162"/>
            </a:xfrm>
            <a:prstGeom prst="rect">
              <a:avLst/>
            </a:prstGeom>
            <a:solidFill>
              <a:srgbClr val="EBF7FF"/>
            </a:solidFill>
            <a:ln w="28575" cap="flat" cmpd="sng">
              <a:solidFill>
                <a:schemeClr val="tx1"/>
              </a:solidFill>
              <a:prstDash val="solid"/>
              <a:miter/>
              <a:headEnd type="none" w="med" len="med"/>
              <a:tailEnd type="none" w="med" len="med"/>
            </a:ln>
          </p:spPr>
          <p:txBody>
            <a:bodyPr/>
            <a:lstStyle/>
            <a:p>
              <a:endParaRPr lang="zh-CN" altLang="en-US"/>
            </a:p>
          </p:txBody>
        </p:sp>
        <p:sp>
          <p:nvSpPr>
            <p:cNvPr id="192520" name="矩形 192519"/>
            <p:cNvSpPr/>
            <p:nvPr/>
          </p:nvSpPr>
          <p:spPr>
            <a:xfrm>
              <a:off x="1554" y="3645"/>
              <a:ext cx="162" cy="132"/>
            </a:xfrm>
            <a:prstGeom prst="rect">
              <a:avLst/>
            </a:prstGeom>
            <a:solidFill>
              <a:srgbClr val="EBF7FF"/>
            </a:solidFill>
            <a:ln w="9525">
              <a:noFill/>
            </a:ln>
          </p:spPr>
          <p:txBody>
            <a:bodyPr/>
            <a:lstStyle/>
            <a:p>
              <a:endParaRPr lang="zh-CN" altLang="en-US"/>
            </a:p>
          </p:txBody>
        </p:sp>
        <p:sp>
          <p:nvSpPr>
            <p:cNvPr id="192521" name="矩形 192520"/>
            <p:cNvSpPr/>
            <p:nvPr/>
          </p:nvSpPr>
          <p:spPr>
            <a:xfrm flipV="1">
              <a:off x="1530" y="2019"/>
              <a:ext cx="180" cy="168"/>
            </a:xfrm>
            <a:prstGeom prst="rect">
              <a:avLst/>
            </a:prstGeom>
            <a:solidFill>
              <a:srgbClr val="EBF7FF"/>
            </a:solidFill>
            <a:ln w="28575" cap="flat" cmpd="sng">
              <a:solidFill>
                <a:schemeClr val="tx1"/>
              </a:solidFill>
              <a:prstDash val="solid"/>
              <a:miter/>
              <a:headEnd type="none" w="med" len="med"/>
              <a:tailEnd type="none" w="med" len="med"/>
            </a:ln>
          </p:spPr>
          <p:txBody>
            <a:bodyPr/>
            <a:lstStyle/>
            <a:p>
              <a:endParaRPr lang="zh-CN" altLang="en-US"/>
            </a:p>
          </p:txBody>
        </p:sp>
        <p:sp>
          <p:nvSpPr>
            <p:cNvPr id="192522" name="任意多边形 192521"/>
            <p:cNvSpPr/>
            <p:nvPr/>
          </p:nvSpPr>
          <p:spPr>
            <a:xfrm rot="-7362625" flipV="1">
              <a:off x="2285" y="2442"/>
              <a:ext cx="173" cy="170"/>
            </a:xfrm>
            <a:custGeom>
              <a:avLst/>
              <a:gdLst/>
              <a:ahLst/>
              <a:cxnLst/>
              <a:rect l="0" t="0" r="0" b="0"/>
              <a:pathLst>
                <a:path w="240" h="240">
                  <a:moveTo>
                    <a:pt x="0" y="240"/>
                  </a:moveTo>
                  <a:lnTo>
                    <a:pt x="0" y="0"/>
                  </a:lnTo>
                  <a:lnTo>
                    <a:pt x="240" y="0"/>
                  </a:lnTo>
                  <a:lnTo>
                    <a:pt x="240" y="240"/>
                  </a:lnTo>
                </a:path>
              </a:pathLst>
            </a:custGeom>
            <a:solidFill>
              <a:srgbClr val="EBF7FF"/>
            </a:solidFill>
            <a:ln w="28575" cap="flat" cmpd="sng">
              <a:solidFill>
                <a:schemeClr val="tx1">
                  <a:alpha val="100000"/>
                </a:schemeClr>
              </a:solidFill>
              <a:prstDash val="solid"/>
              <a:headEnd type="none" w="med" len="med"/>
              <a:tailEnd type="none" w="sm" len="lg"/>
            </a:ln>
          </p:spPr>
          <p:txBody>
            <a:bodyPr/>
            <a:lstStyle/>
            <a:p>
              <a:endParaRPr lang="zh-CN" altLang="en-US"/>
            </a:p>
          </p:txBody>
        </p:sp>
        <p:sp>
          <p:nvSpPr>
            <p:cNvPr id="192523" name="矩形 192522"/>
            <p:cNvSpPr/>
            <p:nvPr/>
          </p:nvSpPr>
          <p:spPr>
            <a:xfrm rot="8757774">
              <a:off x="963" y="3232"/>
              <a:ext cx="72" cy="192"/>
            </a:xfrm>
            <a:prstGeom prst="rect">
              <a:avLst/>
            </a:prstGeom>
            <a:solidFill>
              <a:srgbClr val="EBF7FF"/>
            </a:solidFill>
            <a:ln w="9525">
              <a:noFill/>
            </a:ln>
          </p:spPr>
          <p:txBody>
            <a:bodyPr/>
            <a:lstStyle/>
            <a:p>
              <a:endParaRPr lang="zh-CN" altLang="en-US"/>
            </a:p>
          </p:txBody>
        </p:sp>
        <p:sp>
          <p:nvSpPr>
            <p:cNvPr id="192524" name="矩形 192523"/>
            <p:cNvSpPr/>
            <p:nvPr/>
          </p:nvSpPr>
          <p:spPr>
            <a:xfrm rot="7554583">
              <a:off x="768" y="2435"/>
              <a:ext cx="180" cy="180"/>
            </a:xfrm>
            <a:prstGeom prst="rect">
              <a:avLst/>
            </a:prstGeom>
            <a:solidFill>
              <a:srgbClr val="EBF7FF"/>
            </a:solidFill>
            <a:ln w="28575" cap="flat" cmpd="sng">
              <a:solidFill>
                <a:schemeClr val="tx1"/>
              </a:solidFill>
              <a:prstDash val="solid"/>
              <a:miter/>
              <a:headEnd type="none" w="med" len="med"/>
              <a:tailEnd type="none" w="med" len="med"/>
            </a:ln>
          </p:spPr>
          <p:txBody>
            <a:bodyPr/>
            <a:lstStyle/>
            <a:p>
              <a:endParaRPr lang="zh-CN" altLang="en-US"/>
            </a:p>
          </p:txBody>
        </p:sp>
        <p:sp>
          <p:nvSpPr>
            <p:cNvPr id="192525" name="任意多边形 192524"/>
            <p:cNvSpPr/>
            <p:nvPr/>
          </p:nvSpPr>
          <p:spPr>
            <a:xfrm rot="3437375" flipV="1">
              <a:off x="820" y="3315"/>
              <a:ext cx="173" cy="170"/>
            </a:xfrm>
            <a:custGeom>
              <a:avLst/>
              <a:gdLst/>
              <a:ahLst/>
              <a:cxnLst/>
              <a:rect l="0" t="0" r="0" b="0"/>
              <a:pathLst>
                <a:path w="240" h="240">
                  <a:moveTo>
                    <a:pt x="0" y="240"/>
                  </a:moveTo>
                  <a:lnTo>
                    <a:pt x="0" y="0"/>
                  </a:lnTo>
                  <a:lnTo>
                    <a:pt x="240" y="0"/>
                  </a:lnTo>
                  <a:lnTo>
                    <a:pt x="240" y="240"/>
                  </a:lnTo>
                </a:path>
              </a:pathLst>
            </a:custGeom>
            <a:solidFill>
              <a:srgbClr val="EBF7FF"/>
            </a:solidFill>
            <a:ln w="28575" cap="flat" cmpd="sng">
              <a:solidFill>
                <a:schemeClr val="tx1">
                  <a:alpha val="100000"/>
                </a:schemeClr>
              </a:solidFill>
              <a:prstDash val="solid"/>
              <a:headEnd type="none" w="med" len="med"/>
              <a:tailEnd type="none" w="sm" len="lg"/>
            </a:ln>
          </p:spPr>
          <p:txBody>
            <a:bodyPr/>
            <a:lstStyle/>
            <a:p>
              <a:endParaRPr lang="zh-CN" altLang="en-US"/>
            </a:p>
          </p:txBody>
        </p:sp>
        <p:sp>
          <p:nvSpPr>
            <p:cNvPr id="192526" name="矩形 192525"/>
            <p:cNvSpPr/>
            <p:nvPr/>
          </p:nvSpPr>
          <p:spPr>
            <a:xfrm rot="7554583">
              <a:off x="853" y="2518"/>
              <a:ext cx="162" cy="132"/>
            </a:xfrm>
            <a:prstGeom prst="rect">
              <a:avLst/>
            </a:prstGeom>
            <a:solidFill>
              <a:srgbClr val="EBF7FF"/>
            </a:solidFill>
            <a:ln w="9525">
              <a:noFill/>
            </a:ln>
          </p:spPr>
          <p:txBody>
            <a:bodyPr/>
            <a:lstStyle/>
            <a:p>
              <a:endParaRPr lang="zh-CN" altLang="en-US"/>
            </a:p>
          </p:txBody>
        </p:sp>
        <p:sp>
          <p:nvSpPr>
            <p:cNvPr id="192527" name="矩形 192526"/>
            <p:cNvSpPr/>
            <p:nvPr/>
          </p:nvSpPr>
          <p:spPr>
            <a:xfrm flipV="1">
              <a:off x="1542" y="2145"/>
              <a:ext cx="162" cy="132"/>
            </a:xfrm>
            <a:prstGeom prst="rect">
              <a:avLst/>
            </a:prstGeom>
            <a:solidFill>
              <a:srgbClr val="EBF7FF"/>
            </a:solidFill>
            <a:ln w="9525">
              <a:noFill/>
            </a:ln>
          </p:spPr>
          <p:txBody>
            <a:bodyPr/>
            <a:lstStyle/>
            <a:p>
              <a:endParaRPr lang="zh-CN" altLang="en-US"/>
            </a:p>
          </p:txBody>
        </p:sp>
        <p:sp>
          <p:nvSpPr>
            <p:cNvPr id="192528" name="矩形 192527"/>
            <p:cNvSpPr/>
            <p:nvPr/>
          </p:nvSpPr>
          <p:spPr>
            <a:xfrm rot="-2042226">
              <a:off x="2262" y="2504"/>
              <a:ext cx="64" cy="168"/>
            </a:xfrm>
            <a:prstGeom prst="rect">
              <a:avLst/>
            </a:prstGeom>
            <a:solidFill>
              <a:srgbClr val="EBF7FF"/>
            </a:solidFill>
            <a:ln w="9525">
              <a:noFill/>
            </a:ln>
          </p:spPr>
          <p:txBody>
            <a:bodyPr/>
            <a:lstStyle/>
            <a:p>
              <a:endParaRPr lang="zh-CN" altLang="en-US"/>
            </a:p>
          </p:txBody>
        </p:sp>
      </p:grpSp>
      <p:sp>
        <p:nvSpPr>
          <p:cNvPr id="192529" name="矩形 192528"/>
          <p:cNvSpPr/>
          <p:nvPr/>
        </p:nvSpPr>
        <p:spPr>
          <a:xfrm>
            <a:off x="395288" y="1096732"/>
            <a:ext cx="5000625" cy="427038"/>
          </a:xfrm>
          <a:prstGeom prst="rect">
            <a:avLst/>
          </a:prstGeom>
          <a:noFill/>
          <a:ln w="9525">
            <a:noFill/>
          </a:ln>
        </p:spPr>
        <p:txBody>
          <a:bodyPr wrap="none" lIns="0" tIns="0" rIns="0" bIns="0" anchor="t" anchorCtr="0">
            <a:spAutoFit/>
          </a:bodyPr>
          <a:lstStyle/>
          <a:p>
            <a:pPr eaLnBrk="0" hangingPunct="0"/>
            <a:r>
              <a:rPr lang="zh-CN" altLang="en-US" sz="2800" b="1" dirty="0">
                <a:solidFill>
                  <a:srgbClr val="006600"/>
                </a:solidFill>
                <a:effectLst>
                  <a:outerShdw blurRad="38100" dist="38100" dir="2700000">
                    <a:srgbClr val="C0C0C0"/>
                  </a:outerShdw>
                </a:effectLst>
                <a:latin typeface="Times New Roman" panose="02020603050405020304" pitchFamily="18" charset="0"/>
              </a:rPr>
              <a:t>三相交流发电机</a:t>
            </a:r>
            <a:r>
              <a:rPr lang="zh-CN" altLang="en-US" sz="2800" b="1" dirty="0">
                <a:solidFill>
                  <a:srgbClr val="336600"/>
                </a:solidFill>
                <a:effectLst>
                  <a:outerShdw blurRad="38100" dist="38100" dir="2700000">
                    <a:srgbClr val="C0C0C0"/>
                  </a:outerShdw>
                </a:effectLst>
                <a:latin typeface="Times New Roman" panose="02020603050405020304" pitchFamily="18" charset="0"/>
              </a:rPr>
              <a:t>主要组成部分：</a:t>
            </a:r>
          </a:p>
        </p:txBody>
      </p:sp>
      <p:sp>
        <p:nvSpPr>
          <p:cNvPr id="192530" name="矩形 192529"/>
          <p:cNvSpPr/>
          <p:nvPr/>
        </p:nvSpPr>
        <p:spPr>
          <a:xfrm>
            <a:off x="361950" y="2341563"/>
            <a:ext cx="1873250" cy="427037"/>
          </a:xfrm>
          <a:prstGeom prst="rect">
            <a:avLst/>
          </a:prstGeom>
          <a:noFill/>
          <a:ln w="9525">
            <a:noFill/>
          </a:ln>
        </p:spPr>
        <p:txBody>
          <a:bodyPr lIns="0" tIns="0" rIns="0" bIns="0">
            <a:spAutoFit/>
          </a:bodyPr>
          <a:lstStyle/>
          <a:p>
            <a:pPr eaLnBrk="0" hangingPunct="0"/>
            <a:r>
              <a:rPr lang="zh-CN" altLang="en-US" sz="2800" b="1" dirty="0">
                <a:solidFill>
                  <a:srgbClr val="FF00FF"/>
                </a:solidFill>
                <a:effectLst>
                  <a:outerShdw blurRad="38100" dist="38100" dir="2700000">
                    <a:srgbClr val="C0C0C0"/>
                  </a:outerShdw>
                </a:effectLst>
                <a:latin typeface="Times New Roman" panose="02020603050405020304" pitchFamily="18" charset="0"/>
              </a:rPr>
              <a:t>磁极</a:t>
            </a:r>
          </a:p>
        </p:txBody>
      </p:sp>
      <p:sp>
        <p:nvSpPr>
          <p:cNvPr id="192531" name="矩形 192530"/>
          <p:cNvSpPr/>
          <p:nvPr/>
        </p:nvSpPr>
        <p:spPr>
          <a:xfrm>
            <a:off x="7142163" y="4381500"/>
            <a:ext cx="1658937" cy="365125"/>
          </a:xfrm>
          <a:prstGeom prst="rect">
            <a:avLst/>
          </a:prstGeom>
          <a:solidFill>
            <a:srgbClr val="CCFFCC">
              <a:alpha val="50000"/>
            </a:srgbClr>
          </a:solidFill>
          <a:ln w="9525">
            <a:noFill/>
          </a:ln>
        </p:spPr>
        <p:txBody>
          <a:bodyPr lIns="0" tIns="0" rIns="0" bIns="0">
            <a:spAutoFit/>
          </a:bodyPr>
          <a:lstStyle/>
          <a:p>
            <a:pPr eaLnBrk="0" hangingPunct="0"/>
            <a:r>
              <a:rPr lang="zh-CN" altLang="en-US" b="1" dirty="0">
                <a:solidFill>
                  <a:srgbClr val="993366"/>
                </a:solidFill>
                <a:latin typeface="Times New Roman" panose="02020603050405020304" pitchFamily="18" charset="0"/>
              </a:rPr>
              <a:t>三相绕组</a:t>
            </a:r>
          </a:p>
        </p:txBody>
      </p:sp>
      <p:sp>
        <p:nvSpPr>
          <p:cNvPr id="192532" name="文本框 192531"/>
          <p:cNvSpPr txBox="1"/>
          <p:nvPr/>
        </p:nvSpPr>
        <p:spPr>
          <a:xfrm>
            <a:off x="3265488" y="3910013"/>
            <a:ext cx="254000" cy="549275"/>
          </a:xfrm>
          <a:prstGeom prst="rect">
            <a:avLst/>
          </a:prstGeom>
          <a:noFill/>
          <a:ln w="9525">
            <a:noFill/>
          </a:ln>
        </p:spPr>
        <p:txBody>
          <a:bodyPr wrap="none" lIns="0" tIns="0" rIns="0" bIns="0" anchor="ctr" anchorCtr="0">
            <a:spAutoFit/>
          </a:bodyPr>
          <a:lstStyle/>
          <a:p>
            <a:pPr algn="ctr" eaLnBrk="0" hangingPunct="0"/>
            <a:r>
              <a:rPr lang="en-US" altLang="zh-CN" sz="3600" b="1" i="1">
                <a:solidFill>
                  <a:srgbClr val="FF0000"/>
                </a:solidFill>
                <a:latin typeface="Times New Roman" panose="02020603050405020304" pitchFamily="18" charset="0"/>
                <a:ea typeface="黑体" panose="02010609060101010101" pitchFamily="2" charset="-122"/>
              </a:rPr>
              <a:t>n</a:t>
            </a:r>
          </a:p>
        </p:txBody>
      </p:sp>
      <p:sp>
        <p:nvSpPr>
          <p:cNvPr id="192533" name="任意多边形 192532"/>
          <p:cNvSpPr/>
          <p:nvPr/>
        </p:nvSpPr>
        <p:spPr>
          <a:xfrm>
            <a:off x="2819400" y="3616325"/>
            <a:ext cx="476250" cy="365125"/>
          </a:xfrm>
          <a:custGeom>
            <a:avLst/>
            <a:gdLst/>
            <a:ahLst/>
            <a:cxnLst/>
            <a:rect l="0" t="0" r="0" b="0"/>
            <a:pathLst>
              <a:path w="300" h="230">
                <a:moveTo>
                  <a:pt x="0" y="2"/>
                </a:moveTo>
                <a:cubicBezTo>
                  <a:pt x="32" y="0"/>
                  <a:pt x="167" y="10"/>
                  <a:pt x="217" y="48"/>
                </a:cubicBezTo>
                <a:cubicBezTo>
                  <a:pt x="267" y="86"/>
                  <a:pt x="281" y="153"/>
                  <a:pt x="300" y="230"/>
                </a:cubicBezTo>
              </a:path>
            </a:pathLst>
          </a:custGeom>
          <a:noFill/>
          <a:ln w="28575" cap="flat" cmpd="sng">
            <a:solidFill>
              <a:srgbClr val="FF0066"/>
            </a:solidFill>
            <a:prstDash val="solid"/>
            <a:headEnd type="none" w="med" len="med"/>
            <a:tailEnd type="arrow" w="med" len="med"/>
          </a:ln>
        </p:spPr>
        <p:txBody>
          <a:bodyPr/>
          <a:lstStyle/>
          <a:p>
            <a:endParaRPr lang="zh-CN" altLang="en-US"/>
          </a:p>
        </p:txBody>
      </p:sp>
      <p:sp>
        <p:nvSpPr>
          <p:cNvPr id="192534" name="矩形 192533"/>
          <p:cNvSpPr/>
          <p:nvPr/>
        </p:nvSpPr>
        <p:spPr>
          <a:xfrm>
            <a:off x="5410200" y="4343400"/>
            <a:ext cx="1638300" cy="365125"/>
          </a:xfrm>
          <a:prstGeom prst="rect">
            <a:avLst/>
          </a:prstGeom>
          <a:noFill/>
          <a:ln w="9525">
            <a:noFill/>
          </a:ln>
        </p:spPr>
        <p:txBody>
          <a:bodyPr lIns="0" tIns="0" rIns="0" bIns="0">
            <a:spAutoFit/>
          </a:bodyPr>
          <a:lstStyle/>
          <a:p>
            <a:pPr eaLnBrk="0" hangingPunct="0"/>
            <a:r>
              <a:rPr lang="zh-CN" altLang="en-US" b="1" dirty="0">
                <a:solidFill>
                  <a:srgbClr val="006600"/>
                </a:solidFill>
                <a:latin typeface="Times New Roman" panose="02020603050405020304" pitchFamily="18" charset="0"/>
              </a:rPr>
              <a:t>单相绕组</a:t>
            </a:r>
          </a:p>
        </p:txBody>
      </p:sp>
      <p:sp>
        <p:nvSpPr>
          <p:cNvPr id="192535" name="矩形 192534"/>
          <p:cNvSpPr/>
          <p:nvPr/>
        </p:nvSpPr>
        <p:spPr>
          <a:xfrm>
            <a:off x="1211263" y="2333625"/>
            <a:ext cx="5273675" cy="427038"/>
          </a:xfrm>
          <a:prstGeom prst="rect">
            <a:avLst/>
          </a:prstGeom>
          <a:noFill/>
          <a:ln w="9525">
            <a:noFill/>
          </a:ln>
        </p:spPr>
        <p:txBody>
          <a:bodyPr lIns="0" tIns="0" rIns="0" bIns="0">
            <a:spAutoFit/>
          </a:bodyPr>
          <a:lstStyle/>
          <a:p>
            <a:pPr eaLnBrk="0" hangingPunct="0"/>
            <a:r>
              <a:rPr lang="zh-CN" altLang="en-US" sz="2800" b="1" dirty="0">
                <a:solidFill>
                  <a:schemeClr val="accent2"/>
                </a:solidFill>
                <a:latin typeface="Times New Roman" panose="02020603050405020304" pitchFamily="18" charset="0"/>
              </a:rPr>
              <a:t>（是转动的，亦称</a:t>
            </a:r>
            <a:r>
              <a:rPr lang="zh-CN" altLang="en-US" sz="2800" b="1" dirty="0">
                <a:solidFill>
                  <a:srgbClr val="FF33CC"/>
                </a:solidFill>
                <a:effectLst>
                  <a:outerShdw blurRad="38100" dist="38100" dir="2700000">
                    <a:srgbClr val="C0C0C0"/>
                  </a:outerShdw>
                </a:effectLst>
                <a:latin typeface="Times New Roman" panose="02020603050405020304" pitchFamily="18" charset="0"/>
              </a:rPr>
              <a:t>转子</a:t>
            </a:r>
            <a:r>
              <a:rPr lang="zh-CN" altLang="en-US" sz="2800" b="1" dirty="0">
                <a:solidFill>
                  <a:schemeClr val="accent2"/>
                </a:solidFill>
                <a:latin typeface="Times New Roman" panose="02020603050405020304" pitchFamily="18" charset="0"/>
              </a:rPr>
              <a:t>）</a:t>
            </a:r>
          </a:p>
        </p:txBody>
      </p:sp>
      <p:sp>
        <p:nvSpPr>
          <p:cNvPr id="192536" name="矩形 192535"/>
          <p:cNvSpPr/>
          <p:nvPr/>
        </p:nvSpPr>
        <p:spPr>
          <a:xfrm>
            <a:off x="4848225" y="5089525"/>
            <a:ext cx="4029075" cy="1290638"/>
          </a:xfrm>
          <a:prstGeom prst="rect">
            <a:avLst/>
          </a:prstGeom>
          <a:noFill/>
          <a:ln w="9525" cap="flat" cmpd="sng">
            <a:solidFill>
              <a:srgbClr val="33CCCC"/>
            </a:solidFill>
            <a:prstDash val="solid"/>
            <a:miter/>
            <a:headEnd type="none" w="med" len="med"/>
            <a:tailEnd type="none" w="med" len="med"/>
          </a:ln>
        </p:spPr>
        <p:txBody>
          <a:bodyPr lIns="0" tIns="0" rIns="0" bIns="0">
            <a:spAutoFit/>
          </a:bodyPr>
          <a:lstStyle/>
          <a:p>
            <a:pPr eaLnBrk="0" hangingPunct="0"/>
            <a:r>
              <a:rPr lang="zh-CN" altLang="en-US" sz="2800" b="1" dirty="0">
                <a:solidFill>
                  <a:schemeClr val="accent2"/>
                </a:solidFill>
                <a:latin typeface="Times New Roman" panose="02020603050405020304" pitchFamily="18" charset="0"/>
              </a:rPr>
              <a:t>三相绕组的三相电动势幅值相等</a:t>
            </a:r>
            <a:r>
              <a:rPr lang="en-US" altLang="zh-CN" sz="2800" b="1">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频率相同</a:t>
            </a:r>
            <a:r>
              <a:rPr lang="en-US" altLang="zh-CN" sz="2800" b="1">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彼此之间相位相差</a:t>
            </a:r>
            <a:r>
              <a:rPr lang="en-US" altLang="zh-CN" sz="2800" b="1">
                <a:solidFill>
                  <a:schemeClr val="accent2"/>
                </a:solidFill>
                <a:latin typeface="Times New Roman" panose="02020603050405020304" pitchFamily="18" charset="0"/>
              </a:rPr>
              <a:t>120°</a:t>
            </a:r>
            <a:r>
              <a:rPr lang="zh-CN" altLang="en-US" sz="2800" b="1" dirty="0">
                <a:solidFill>
                  <a:schemeClr val="accent2"/>
                </a:solidFill>
                <a:latin typeface="Times New Roman" panose="02020603050405020304" pitchFamily="18" charset="0"/>
              </a:rPr>
              <a:t>。</a:t>
            </a:r>
          </a:p>
        </p:txBody>
      </p:sp>
      <p:sp>
        <p:nvSpPr>
          <p:cNvPr id="192537" name="椭圆 192536"/>
          <p:cNvSpPr/>
          <p:nvPr/>
        </p:nvSpPr>
        <p:spPr>
          <a:xfrm>
            <a:off x="2486025" y="5891213"/>
            <a:ext cx="219075" cy="209550"/>
          </a:xfrm>
          <a:prstGeom prst="ellipse">
            <a:avLst/>
          </a:prstGeom>
          <a:solidFill>
            <a:srgbClr val="FFCC00"/>
          </a:solidFill>
          <a:ln w="9525" cap="flat" cmpd="sng">
            <a:solidFill>
              <a:schemeClr val="tx1"/>
            </a:solidFill>
            <a:prstDash val="solid"/>
            <a:headEnd type="none" w="med" len="med"/>
            <a:tailEnd type="none" w="med" len="med"/>
          </a:ln>
        </p:spPr>
        <p:txBody>
          <a:bodyPr/>
          <a:lstStyle/>
          <a:p>
            <a:endParaRPr lang="zh-CN" altLang="en-US"/>
          </a:p>
        </p:txBody>
      </p:sp>
      <p:sp>
        <p:nvSpPr>
          <p:cNvPr id="192538" name="椭圆 192537"/>
          <p:cNvSpPr/>
          <p:nvPr/>
        </p:nvSpPr>
        <p:spPr>
          <a:xfrm flipV="1">
            <a:off x="2457450" y="3233738"/>
            <a:ext cx="219075" cy="209550"/>
          </a:xfrm>
          <a:prstGeom prst="ellipse">
            <a:avLst/>
          </a:prstGeom>
          <a:solidFill>
            <a:srgbClr val="FFCC00"/>
          </a:solidFill>
          <a:ln w="9525" cap="flat" cmpd="sng">
            <a:solidFill>
              <a:schemeClr val="tx1"/>
            </a:solidFill>
            <a:prstDash val="solid"/>
            <a:headEnd type="none" w="med" len="med"/>
            <a:tailEnd type="none" w="med" len="med"/>
          </a:ln>
        </p:spPr>
        <p:txBody>
          <a:bodyPr/>
          <a:lstStyle/>
          <a:p>
            <a:endParaRPr lang="zh-CN" altLang="en-US"/>
          </a:p>
        </p:txBody>
      </p:sp>
      <p:sp>
        <p:nvSpPr>
          <p:cNvPr id="192539" name="椭圆 192538"/>
          <p:cNvSpPr/>
          <p:nvPr/>
        </p:nvSpPr>
        <p:spPr>
          <a:xfrm>
            <a:off x="3657600" y="3900488"/>
            <a:ext cx="219075" cy="209550"/>
          </a:xfrm>
          <a:prstGeom prst="ellipse">
            <a:avLst/>
          </a:prstGeom>
          <a:solidFill>
            <a:srgbClr val="FF0000"/>
          </a:solidFill>
          <a:ln w="9525" cap="flat" cmpd="sng">
            <a:solidFill>
              <a:schemeClr val="tx1"/>
            </a:solidFill>
            <a:prstDash val="solid"/>
            <a:headEnd type="none" w="med" len="med"/>
            <a:tailEnd type="none" w="med" len="med"/>
          </a:ln>
        </p:spPr>
        <p:txBody>
          <a:bodyPr/>
          <a:lstStyle/>
          <a:p>
            <a:endParaRPr lang="zh-CN" altLang="en-US"/>
          </a:p>
        </p:txBody>
      </p:sp>
      <p:sp>
        <p:nvSpPr>
          <p:cNvPr id="192540" name="椭圆 192539"/>
          <p:cNvSpPr/>
          <p:nvPr/>
        </p:nvSpPr>
        <p:spPr>
          <a:xfrm rot="10800000">
            <a:off x="1328738" y="5283200"/>
            <a:ext cx="219075" cy="209550"/>
          </a:xfrm>
          <a:prstGeom prst="ellipse">
            <a:avLst/>
          </a:prstGeom>
          <a:solidFill>
            <a:srgbClr val="FF0000"/>
          </a:solidFill>
          <a:ln w="9525" cap="flat" cmpd="sng">
            <a:solidFill>
              <a:schemeClr val="tx1"/>
            </a:solidFill>
            <a:prstDash val="solid"/>
            <a:headEnd type="none" w="med" len="med"/>
            <a:tailEnd type="none" w="med" len="med"/>
          </a:ln>
        </p:spPr>
        <p:txBody>
          <a:bodyPr/>
          <a:lstStyle/>
          <a:p>
            <a:endParaRPr lang="zh-CN" altLang="en-US"/>
          </a:p>
        </p:txBody>
      </p:sp>
      <p:sp>
        <p:nvSpPr>
          <p:cNvPr id="192541" name="椭圆 192540"/>
          <p:cNvSpPr/>
          <p:nvPr/>
        </p:nvSpPr>
        <p:spPr>
          <a:xfrm>
            <a:off x="3629025" y="5338763"/>
            <a:ext cx="209550" cy="209550"/>
          </a:xfrm>
          <a:prstGeom prst="ellipse">
            <a:avLst/>
          </a:prstGeom>
          <a:solidFill>
            <a:srgbClr val="3DB77A"/>
          </a:solidFill>
          <a:ln w="9525" cap="flat" cmpd="sng">
            <a:solidFill>
              <a:schemeClr val="tx1"/>
            </a:solidFill>
            <a:prstDash val="solid"/>
            <a:headEnd type="none" w="med" len="med"/>
            <a:tailEnd type="none" w="med" len="med"/>
          </a:ln>
        </p:spPr>
        <p:txBody>
          <a:bodyPr/>
          <a:lstStyle/>
          <a:p>
            <a:endParaRPr lang="zh-CN" altLang="en-US"/>
          </a:p>
        </p:txBody>
      </p:sp>
      <p:sp>
        <p:nvSpPr>
          <p:cNvPr id="192542" name="椭圆 192541"/>
          <p:cNvSpPr/>
          <p:nvPr/>
        </p:nvSpPr>
        <p:spPr>
          <a:xfrm>
            <a:off x="1247775" y="3910013"/>
            <a:ext cx="219075" cy="209550"/>
          </a:xfrm>
          <a:prstGeom prst="ellipse">
            <a:avLst/>
          </a:prstGeom>
          <a:solidFill>
            <a:srgbClr val="3DB77A"/>
          </a:solidFill>
          <a:ln w="9525" cap="flat" cmpd="sng">
            <a:solidFill>
              <a:schemeClr val="tx1"/>
            </a:solidFill>
            <a:prstDash val="solid"/>
            <a:headEnd type="none" w="med" len="med"/>
            <a:tailEnd type="none" w="med" len="med"/>
          </a:ln>
        </p:spPr>
        <p:txBody>
          <a:bodyPr/>
          <a:lstStyle/>
          <a:p>
            <a:endParaRPr lang="zh-CN" altLang="en-US"/>
          </a:p>
        </p:txBody>
      </p:sp>
      <p:sp>
        <p:nvSpPr>
          <p:cNvPr id="192543" name="文本框 192542"/>
          <p:cNvSpPr txBox="1"/>
          <p:nvPr/>
        </p:nvSpPr>
        <p:spPr>
          <a:xfrm>
            <a:off x="1323975" y="5135563"/>
            <a:ext cx="203200" cy="427037"/>
          </a:xfrm>
          <a:prstGeom prst="rect">
            <a:avLst/>
          </a:prstGeom>
          <a:noFill/>
          <a:ln w="9525">
            <a:noFill/>
          </a:ln>
        </p:spPr>
        <p:txBody>
          <a:bodyPr wrap="none" lIns="0" tIns="0" rIns="0" bIns="0" anchor="t" anchorCtr="0">
            <a:spAutoFit/>
          </a:bodyPr>
          <a:lstStyle/>
          <a:p>
            <a:pPr eaLnBrk="0" hangingPunct="0"/>
            <a:r>
              <a:rPr lang="en-US" altLang="zh-CN" sz="2800" b="1">
                <a:solidFill>
                  <a:schemeClr val="tx2"/>
                </a:solidFill>
                <a:latin typeface="Times New Roman" panose="02020603050405020304" pitchFamily="18" charset="0"/>
              </a:rPr>
              <a:t>+</a:t>
            </a:r>
          </a:p>
        </p:txBody>
      </p:sp>
      <p:sp>
        <p:nvSpPr>
          <p:cNvPr id="192544" name="文本框 192543"/>
          <p:cNvSpPr txBox="1"/>
          <p:nvPr/>
        </p:nvSpPr>
        <p:spPr>
          <a:xfrm>
            <a:off x="2495550" y="5745163"/>
            <a:ext cx="203200" cy="427037"/>
          </a:xfrm>
          <a:prstGeom prst="rect">
            <a:avLst/>
          </a:prstGeom>
          <a:noFill/>
          <a:ln w="9525">
            <a:noFill/>
          </a:ln>
        </p:spPr>
        <p:txBody>
          <a:bodyPr wrap="none" lIns="0" tIns="0" rIns="0" bIns="0" anchor="t" anchorCtr="0">
            <a:spAutoFit/>
          </a:bodyPr>
          <a:lstStyle/>
          <a:p>
            <a:pPr eaLnBrk="0" hangingPunct="0"/>
            <a:r>
              <a:rPr lang="en-US" altLang="zh-CN" sz="2800" b="1">
                <a:solidFill>
                  <a:schemeClr val="tx2"/>
                </a:solidFill>
                <a:latin typeface="Times New Roman" panose="02020603050405020304" pitchFamily="18" charset="0"/>
              </a:rPr>
              <a:t>+</a:t>
            </a:r>
          </a:p>
        </p:txBody>
      </p:sp>
      <p:sp>
        <p:nvSpPr>
          <p:cNvPr id="192545" name="文本框 192544"/>
          <p:cNvSpPr txBox="1"/>
          <p:nvPr/>
        </p:nvSpPr>
        <p:spPr>
          <a:xfrm>
            <a:off x="3629025" y="5183188"/>
            <a:ext cx="203200" cy="427037"/>
          </a:xfrm>
          <a:prstGeom prst="rect">
            <a:avLst/>
          </a:prstGeom>
          <a:noFill/>
          <a:ln w="9525">
            <a:noFill/>
          </a:ln>
        </p:spPr>
        <p:txBody>
          <a:bodyPr wrap="none" lIns="0" tIns="0" rIns="0" bIns="0" anchor="t" anchorCtr="0">
            <a:spAutoFit/>
          </a:bodyPr>
          <a:lstStyle/>
          <a:p>
            <a:pPr eaLnBrk="0" hangingPunct="0"/>
            <a:r>
              <a:rPr lang="en-US" altLang="zh-CN" sz="2800" b="1">
                <a:solidFill>
                  <a:schemeClr val="tx2"/>
                </a:solidFill>
                <a:latin typeface="Times New Roman" panose="02020603050405020304" pitchFamily="18" charset="0"/>
              </a:rPr>
              <a:t>+</a:t>
            </a:r>
          </a:p>
        </p:txBody>
      </p:sp>
      <p:sp>
        <p:nvSpPr>
          <p:cNvPr id="192546" name="椭圆 192545"/>
          <p:cNvSpPr/>
          <p:nvPr/>
        </p:nvSpPr>
        <p:spPr>
          <a:xfrm>
            <a:off x="3733800" y="3971925"/>
            <a:ext cx="69850" cy="79375"/>
          </a:xfrm>
          <a:prstGeom prst="ellipse">
            <a:avLst/>
          </a:prstGeom>
          <a:solidFill>
            <a:srgbClr val="003300"/>
          </a:solidFill>
          <a:ln w="9525" cap="flat" cmpd="sng">
            <a:solidFill>
              <a:schemeClr val="tx1"/>
            </a:solidFill>
            <a:prstDash val="solid"/>
            <a:headEnd type="none" w="med" len="med"/>
            <a:tailEnd type="none" w="med" len="med"/>
          </a:ln>
        </p:spPr>
        <p:txBody>
          <a:bodyPr/>
          <a:lstStyle/>
          <a:p>
            <a:endParaRPr lang="zh-CN" altLang="en-US"/>
          </a:p>
        </p:txBody>
      </p:sp>
      <p:sp>
        <p:nvSpPr>
          <p:cNvPr id="192547" name="椭圆 192546"/>
          <p:cNvSpPr/>
          <p:nvPr/>
        </p:nvSpPr>
        <p:spPr>
          <a:xfrm>
            <a:off x="1323975" y="3981450"/>
            <a:ext cx="69850" cy="79375"/>
          </a:xfrm>
          <a:prstGeom prst="ellipse">
            <a:avLst/>
          </a:prstGeom>
          <a:solidFill>
            <a:srgbClr val="003300"/>
          </a:solidFill>
          <a:ln w="9525" cap="flat" cmpd="sng">
            <a:solidFill>
              <a:schemeClr val="tx1"/>
            </a:solidFill>
            <a:prstDash val="solid"/>
            <a:headEnd type="none" w="med" len="med"/>
            <a:tailEnd type="none" w="med" len="med"/>
          </a:ln>
        </p:spPr>
        <p:txBody>
          <a:bodyPr/>
          <a:lstStyle/>
          <a:p>
            <a:endParaRPr lang="zh-CN" altLang="en-US"/>
          </a:p>
        </p:txBody>
      </p:sp>
      <p:sp>
        <p:nvSpPr>
          <p:cNvPr id="192548" name="椭圆 192547"/>
          <p:cNvSpPr/>
          <p:nvPr/>
        </p:nvSpPr>
        <p:spPr>
          <a:xfrm>
            <a:off x="2533650" y="3305175"/>
            <a:ext cx="69850" cy="79375"/>
          </a:xfrm>
          <a:prstGeom prst="ellipse">
            <a:avLst/>
          </a:prstGeom>
          <a:solidFill>
            <a:srgbClr val="003300"/>
          </a:solidFill>
          <a:ln w="9525" cap="flat" cmpd="sng">
            <a:solidFill>
              <a:schemeClr val="tx1"/>
            </a:solidFill>
            <a:prstDash val="solid"/>
            <a:headEnd type="none" w="med" len="med"/>
            <a:tailEnd type="none" w="med" len="med"/>
          </a:ln>
        </p:spPr>
        <p:txBody>
          <a:bodyPr/>
          <a:lstStyle/>
          <a:p>
            <a:endParaRPr lang="zh-CN" altLang="en-US"/>
          </a:p>
        </p:txBody>
      </p:sp>
      <p:grpSp>
        <p:nvGrpSpPr>
          <p:cNvPr id="192549" name="组合 192548"/>
          <p:cNvGrpSpPr/>
          <p:nvPr/>
        </p:nvGrpSpPr>
        <p:grpSpPr>
          <a:xfrm>
            <a:off x="1611313" y="3690938"/>
            <a:ext cx="1522412" cy="1933575"/>
            <a:chOff x="2251" y="2385"/>
            <a:chExt cx="959" cy="1218"/>
          </a:xfrm>
        </p:grpSpPr>
        <p:sp>
          <p:nvSpPr>
            <p:cNvPr id="192550" name="文本框 192549"/>
            <p:cNvSpPr txBox="1"/>
            <p:nvPr/>
          </p:nvSpPr>
          <p:spPr>
            <a:xfrm>
              <a:off x="2340" y="2690"/>
              <a:ext cx="80"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006600"/>
                  </a:solidFill>
                  <a:latin typeface="Times New Roman" panose="02020603050405020304" pitchFamily="18" charset="0"/>
                </a:rPr>
                <a:t>–</a:t>
              </a:r>
            </a:p>
          </p:txBody>
        </p:sp>
        <p:sp>
          <p:nvSpPr>
            <p:cNvPr id="192551" name="直接连接符 192550"/>
            <p:cNvSpPr/>
            <p:nvPr/>
          </p:nvSpPr>
          <p:spPr>
            <a:xfrm>
              <a:off x="2296" y="3227"/>
              <a:ext cx="349" cy="7"/>
            </a:xfrm>
            <a:prstGeom prst="line">
              <a:avLst/>
            </a:prstGeom>
            <a:ln w="38100" cap="flat" cmpd="sng">
              <a:solidFill>
                <a:srgbClr val="FF33CC"/>
              </a:solidFill>
              <a:prstDash val="solid"/>
              <a:headEnd type="none" w="med" len="med"/>
              <a:tailEnd type="none" w="med" len="med"/>
            </a:ln>
          </p:spPr>
        </p:sp>
        <p:grpSp>
          <p:nvGrpSpPr>
            <p:cNvPr id="192552" name="组合 192551"/>
            <p:cNvGrpSpPr/>
            <p:nvPr/>
          </p:nvGrpSpPr>
          <p:grpSpPr>
            <a:xfrm>
              <a:off x="2511" y="2385"/>
              <a:ext cx="699" cy="1218"/>
              <a:chOff x="4872" y="1764"/>
              <a:chExt cx="468" cy="1044"/>
            </a:xfrm>
          </p:grpSpPr>
          <p:sp>
            <p:nvSpPr>
              <p:cNvPr id="192553" name="矩形 192552"/>
              <p:cNvSpPr/>
              <p:nvPr/>
            </p:nvSpPr>
            <p:spPr>
              <a:xfrm>
                <a:off x="4945" y="1958"/>
                <a:ext cx="336" cy="660"/>
              </a:xfrm>
              <a:prstGeom prst="rect">
                <a:avLst/>
              </a:prstGeom>
              <a:solidFill>
                <a:srgbClr val="CDD1D5"/>
              </a:solidFill>
              <a:ln w="38100" cap="flat" cmpd="sng">
                <a:solidFill>
                  <a:srgbClr val="67716D"/>
                </a:solidFill>
                <a:prstDash val="solid"/>
                <a:miter/>
                <a:headEnd type="none" w="med" len="med"/>
                <a:tailEnd type="none" w="med" len="med"/>
              </a:ln>
            </p:spPr>
            <p:txBody>
              <a:bodyPr/>
              <a:lstStyle/>
              <a:p>
                <a:endParaRPr lang="zh-CN" altLang="en-US"/>
              </a:p>
            </p:txBody>
          </p:sp>
          <p:sp>
            <p:nvSpPr>
              <p:cNvPr id="192554" name="流程图: 延期 192553"/>
              <p:cNvSpPr/>
              <p:nvPr/>
            </p:nvSpPr>
            <p:spPr>
              <a:xfrm rot="5400000">
                <a:off x="5016" y="2484"/>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sp>
            <p:nvSpPr>
              <p:cNvPr id="192555" name="流程图: 延期 192554"/>
              <p:cNvSpPr/>
              <p:nvPr/>
            </p:nvSpPr>
            <p:spPr>
              <a:xfrm rot="-5400000">
                <a:off x="5004" y="1632"/>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grpSp>
        <p:sp>
          <p:nvSpPr>
            <p:cNvPr id="192556" name="任意多边形 192555"/>
            <p:cNvSpPr/>
            <p:nvPr/>
          </p:nvSpPr>
          <p:spPr>
            <a:xfrm>
              <a:off x="2556" y="2786"/>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557" name="任意多边形 192556"/>
            <p:cNvSpPr/>
            <p:nvPr/>
          </p:nvSpPr>
          <p:spPr>
            <a:xfrm>
              <a:off x="2556" y="2940"/>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558" name="任意多边形 192557"/>
            <p:cNvSpPr/>
            <p:nvPr/>
          </p:nvSpPr>
          <p:spPr>
            <a:xfrm>
              <a:off x="2556" y="3066"/>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559" name="任意多边形 192558"/>
            <p:cNvSpPr/>
            <p:nvPr/>
          </p:nvSpPr>
          <p:spPr>
            <a:xfrm>
              <a:off x="2284" y="2716"/>
              <a:ext cx="878" cy="35"/>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560" name="矩形 192559"/>
            <p:cNvSpPr/>
            <p:nvPr/>
          </p:nvSpPr>
          <p:spPr>
            <a:xfrm>
              <a:off x="2284" y="3006"/>
              <a:ext cx="397" cy="192"/>
            </a:xfrm>
            <a:prstGeom prst="rect">
              <a:avLst/>
            </a:prstGeom>
            <a:noFill/>
            <a:ln w="9525">
              <a:noFill/>
            </a:ln>
          </p:spPr>
          <p:txBody>
            <a:bodyPr lIns="0" tIns="0" rIns="0" bIns="0">
              <a:spAutoFit/>
            </a:bodyPr>
            <a:lstStyle/>
            <a:p>
              <a:pPr eaLnBrk="0" hangingPunct="0"/>
              <a:r>
                <a:rPr lang="en-US" altLang="zh-CN" sz="2000" b="1" i="1">
                  <a:solidFill>
                    <a:srgbClr val="006600"/>
                  </a:solidFill>
                  <a:latin typeface="Times New Roman" panose="02020603050405020304" pitchFamily="18" charset="0"/>
                </a:rPr>
                <a:t>+</a:t>
              </a:r>
            </a:p>
          </p:txBody>
        </p:sp>
        <p:sp>
          <p:nvSpPr>
            <p:cNvPr id="192561" name="椭圆 192560"/>
            <p:cNvSpPr/>
            <p:nvPr/>
          </p:nvSpPr>
          <p:spPr>
            <a:xfrm>
              <a:off x="2251" y="2688"/>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562" name="椭圆 192561"/>
            <p:cNvSpPr/>
            <p:nvPr/>
          </p:nvSpPr>
          <p:spPr>
            <a:xfrm>
              <a:off x="2260" y="3199"/>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563" name="文本框 192562"/>
            <p:cNvSpPr txBox="1"/>
            <p:nvPr/>
          </p:nvSpPr>
          <p:spPr>
            <a:xfrm>
              <a:off x="2814" y="2401"/>
              <a:ext cx="89"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S</a:t>
              </a:r>
            </a:p>
          </p:txBody>
        </p:sp>
        <p:sp>
          <p:nvSpPr>
            <p:cNvPr id="192564" name="文本框 192563"/>
            <p:cNvSpPr txBox="1"/>
            <p:nvPr/>
          </p:nvSpPr>
          <p:spPr>
            <a:xfrm>
              <a:off x="2807" y="3388"/>
              <a:ext cx="116"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N</a:t>
              </a:r>
            </a:p>
          </p:txBody>
        </p:sp>
      </p:grpSp>
      <p:sp>
        <p:nvSpPr>
          <p:cNvPr id="192565" name="椭圆形标注 192564"/>
          <p:cNvSpPr/>
          <p:nvPr/>
        </p:nvSpPr>
        <p:spPr>
          <a:xfrm>
            <a:off x="590550" y="6076950"/>
            <a:ext cx="1066800" cy="609600"/>
          </a:xfrm>
          <a:prstGeom prst="wedgeEllipseCallout">
            <a:avLst>
              <a:gd name="adj1" fmla="val 73213"/>
              <a:gd name="adj2" fmla="val -70574"/>
            </a:avLst>
          </a:prstGeom>
          <a:gradFill rotWithShape="0">
            <a:gsLst>
              <a:gs pos="0">
                <a:schemeClr val="accent1"/>
              </a:gs>
              <a:gs pos="100000">
                <a:schemeClr val="bg1"/>
              </a:gs>
            </a:gsLst>
            <a:path path="rect">
              <a:fillToRect t="100000" r="100000"/>
            </a:path>
            <a:tileRect/>
          </a:gradFill>
          <a:ln w="9525" cap="flat" cmpd="sng">
            <a:solidFill>
              <a:srgbClr val="FFCC99"/>
            </a:solidFill>
            <a:prstDash val="solid"/>
            <a:miter/>
            <a:headEnd type="none" w="med" len="med"/>
            <a:tailEnd type="none" w="med" len="med"/>
          </a:ln>
        </p:spPr>
        <p:txBody>
          <a:bodyPr lIns="0" tIns="0" rIns="0" bIns="0"/>
          <a:lstStyle/>
          <a:p>
            <a:pPr algn="ctr" eaLnBrk="0" hangingPunct="0"/>
            <a:r>
              <a:rPr lang="zh-CN" altLang="en-US" dirty="0">
                <a:latin typeface="Times New Roman" panose="02020603050405020304" pitchFamily="18" charset="0"/>
              </a:rPr>
              <a:t>铁心</a:t>
            </a:r>
          </a:p>
        </p:txBody>
      </p:sp>
      <p:sp>
        <p:nvSpPr>
          <p:cNvPr id="192566" name="椭圆形标注 192565"/>
          <p:cNvSpPr/>
          <p:nvPr/>
        </p:nvSpPr>
        <p:spPr>
          <a:xfrm>
            <a:off x="3543300" y="6019800"/>
            <a:ext cx="1066800" cy="609600"/>
          </a:xfrm>
          <a:prstGeom prst="wedgeEllipseCallout">
            <a:avLst>
              <a:gd name="adj1" fmla="val -137500"/>
              <a:gd name="adj2" fmla="val -45574"/>
            </a:avLst>
          </a:prstGeom>
          <a:gradFill rotWithShape="0">
            <a:gsLst>
              <a:gs pos="0">
                <a:schemeClr val="accent1"/>
              </a:gs>
              <a:gs pos="100000">
                <a:schemeClr val="bg1"/>
              </a:gs>
            </a:gsLst>
            <a:path path="rect">
              <a:fillToRect l="100000" t="100000"/>
            </a:path>
            <a:tileRect/>
          </a:gradFill>
          <a:ln w="9525" cap="flat" cmpd="sng">
            <a:solidFill>
              <a:srgbClr val="FF99CC"/>
            </a:solidFill>
            <a:prstDash val="solid"/>
            <a:miter/>
            <a:headEnd type="none" w="med" len="med"/>
            <a:tailEnd type="none" w="med" len="med"/>
          </a:ln>
        </p:spPr>
        <p:txBody>
          <a:bodyPr lIns="0" tIns="0" rIns="0" bIns="0"/>
          <a:lstStyle/>
          <a:p>
            <a:pPr algn="ctr" eaLnBrk="0" hangingPunct="0"/>
            <a:r>
              <a:rPr lang="zh-CN" altLang="en-US" dirty="0">
                <a:latin typeface="Times New Roman" panose="02020603050405020304" pitchFamily="18" charset="0"/>
              </a:rPr>
              <a:t>绕组</a:t>
            </a:r>
          </a:p>
        </p:txBody>
      </p:sp>
      <p:sp>
        <p:nvSpPr>
          <p:cNvPr id="192567" name="直接连接符 192566"/>
          <p:cNvSpPr/>
          <p:nvPr/>
        </p:nvSpPr>
        <p:spPr>
          <a:xfrm>
            <a:off x="6419850" y="2266950"/>
            <a:ext cx="0" cy="1104900"/>
          </a:xfrm>
          <a:prstGeom prst="line">
            <a:avLst/>
          </a:prstGeom>
          <a:ln w="28575" cap="flat" cmpd="sng">
            <a:solidFill>
              <a:srgbClr val="CC6600"/>
            </a:solidFill>
            <a:prstDash val="solid"/>
            <a:headEnd type="none" w="med" len="med"/>
            <a:tailEnd type="none" w="med" len="med"/>
          </a:ln>
        </p:spPr>
      </p:sp>
      <p:sp>
        <p:nvSpPr>
          <p:cNvPr id="192568" name="直接连接符 192567"/>
          <p:cNvSpPr/>
          <p:nvPr/>
        </p:nvSpPr>
        <p:spPr>
          <a:xfrm rot="2982955" flipV="1">
            <a:off x="5764213" y="1889125"/>
            <a:ext cx="33337" cy="522288"/>
          </a:xfrm>
          <a:prstGeom prst="line">
            <a:avLst/>
          </a:prstGeom>
          <a:ln w="28575" cap="flat" cmpd="sng">
            <a:solidFill>
              <a:srgbClr val="CC6600"/>
            </a:solidFill>
            <a:prstDash val="solid"/>
            <a:headEnd type="none" w="med" len="med"/>
            <a:tailEnd type="none" w="med" len="med"/>
          </a:ln>
        </p:spPr>
      </p:sp>
      <p:sp>
        <p:nvSpPr>
          <p:cNvPr id="192569" name="直接连接符 192568"/>
          <p:cNvSpPr/>
          <p:nvPr/>
        </p:nvSpPr>
        <p:spPr>
          <a:xfrm rot="-3540457" flipV="1">
            <a:off x="6183313" y="1870075"/>
            <a:ext cx="33337" cy="522288"/>
          </a:xfrm>
          <a:prstGeom prst="line">
            <a:avLst/>
          </a:prstGeom>
          <a:ln w="28575" cap="flat" cmpd="sng">
            <a:solidFill>
              <a:srgbClr val="CC6600"/>
            </a:solidFill>
            <a:prstDash val="solid"/>
            <a:headEnd type="none" w="med" len="med"/>
            <a:tailEnd type="none" w="med" len="med"/>
          </a:ln>
        </p:spPr>
      </p:sp>
      <p:sp>
        <p:nvSpPr>
          <p:cNvPr id="192570" name="直接连接符 192569"/>
          <p:cNvSpPr/>
          <p:nvPr/>
        </p:nvSpPr>
        <p:spPr>
          <a:xfrm rot="2982955" flipV="1">
            <a:off x="6211888" y="3262313"/>
            <a:ext cx="26987" cy="500062"/>
          </a:xfrm>
          <a:prstGeom prst="line">
            <a:avLst/>
          </a:prstGeom>
          <a:ln w="28575" cap="flat" cmpd="sng">
            <a:solidFill>
              <a:srgbClr val="CC6600"/>
            </a:solidFill>
            <a:prstDash val="solid"/>
            <a:headEnd type="none" w="med" len="med"/>
            <a:tailEnd type="none" w="med" len="med"/>
          </a:ln>
        </p:spPr>
      </p:sp>
      <p:sp>
        <p:nvSpPr>
          <p:cNvPr id="192571" name="直接连接符 192570"/>
          <p:cNvSpPr/>
          <p:nvPr/>
        </p:nvSpPr>
        <p:spPr>
          <a:xfrm rot="-3540457" flipV="1">
            <a:off x="5815013" y="3303588"/>
            <a:ext cx="47625" cy="463550"/>
          </a:xfrm>
          <a:prstGeom prst="line">
            <a:avLst/>
          </a:prstGeom>
          <a:ln w="28575" cap="flat" cmpd="sng">
            <a:solidFill>
              <a:srgbClr val="CC6600"/>
            </a:solidFill>
            <a:prstDash val="solid"/>
            <a:headEnd type="none" w="med" len="med"/>
            <a:tailEnd type="none" w="med" len="med"/>
          </a:ln>
        </p:spPr>
      </p:sp>
      <p:sp>
        <p:nvSpPr>
          <p:cNvPr id="192572" name="直接连接符 192571"/>
          <p:cNvSpPr/>
          <p:nvPr/>
        </p:nvSpPr>
        <p:spPr>
          <a:xfrm>
            <a:off x="6511925" y="2276475"/>
            <a:ext cx="0" cy="1104900"/>
          </a:xfrm>
          <a:prstGeom prst="line">
            <a:avLst/>
          </a:prstGeom>
          <a:ln w="28575" cap="flat" cmpd="sng">
            <a:solidFill>
              <a:srgbClr val="CC6600"/>
            </a:solidFill>
            <a:prstDash val="solid"/>
            <a:headEnd type="none" w="med" len="med"/>
            <a:tailEnd type="none" w="med" len="med"/>
          </a:ln>
        </p:spPr>
      </p:sp>
      <p:sp>
        <p:nvSpPr>
          <p:cNvPr id="192573" name="直接连接符 192572"/>
          <p:cNvSpPr/>
          <p:nvPr/>
        </p:nvSpPr>
        <p:spPr>
          <a:xfrm rot="2982955" flipV="1">
            <a:off x="5859463" y="1889125"/>
            <a:ext cx="33337" cy="522288"/>
          </a:xfrm>
          <a:prstGeom prst="line">
            <a:avLst/>
          </a:prstGeom>
          <a:ln w="28575" cap="flat" cmpd="sng">
            <a:solidFill>
              <a:srgbClr val="CC6600"/>
            </a:solidFill>
            <a:prstDash val="solid"/>
            <a:headEnd type="none" w="med" len="med"/>
            <a:tailEnd type="none" w="med" len="med"/>
          </a:ln>
        </p:spPr>
      </p:sp>
      <p:sp>
        <p:nvSpPr>
          <p:cNvPr id="192574" name="直接连接符 192573"/>
          <p:cNvSpPr/>
          <p:nvPr/>
        </p:nvSpPr>
        <p:spPr>
          <a:xfrm rot="-3540457" flipV="1">
            <a:off x="6278563" y="1870075"/>
            <a:ext cx="33337" cy="522288"/>
          </a:xfrm>
          <a:prstGeom prst="line">
            <a:avLst/>
          </a:prstGeom>
          <a:ln w="28575" cap="flat" cmpd="sng">
            <a:solidFill>
              <a:srgbClr val="CC6600"/>
            </a:solidFill>
            <a:prstDash val="solid"/>
            <a:headEnd type="none" w="med" len="med"/>
            <a:tailEnd type="none" w="med" len="med"/>
          </a:ln>
        </p:spPr>
      </p:sp>
      <p:sp>
        <p:nvSpPr>
          <p:cNvPr id="192575" name="直接连接符 192574"/>
          <p:cNvSpPr/>
          <p:nvPr/>
        </p:nvSpPr>
        <p:spPr>
          <a:xfrm rot="2982955" flipV="1">
            <a:off x="6291263" y="3263900"/>
            <a:ext cx="33337" cy="522288"/>
          </a:xfrm>
          <a:prstGeom prst="line">
            <a:avLst/>
          </a:prstGeom>
          <a:ln w="28575" cap="flat" cmpd="sng">
            <a:solidFill>
              <a:srgbClr val="CC6600"/>
            </a:solidFill>
            <a:prstDash val="solid"/>
            <a:headEnd type="none" w="med" len="med"/>
            <a:tailEnd type="none" w="med" len="med"/>
          </a:ln>
        </p:spPr>
      </p:sp>
      <p:sp>
        <p:nvSpPr>
          <p:cNvPr id="192576" name="直接连接符 192575"/>
          <p:cNvSpPr/>
          <p:nvPr/>
        </p:nvSpPr>
        <p:spPr>
          <a:xfrm rot="-3540457" flipV="1">
            <a:off x="5894388" y="3284538"/>
            <a:ext cx="47625" cy="463550"/>
          </a:xfrm>
          <a:prstGeom prst="line">
            <a:avLst/>
          </a:prstGeom>
          <a:ln w="28575" cap="flat" cmpd="sng">
            <a:solidFill>
              <a:srgbClr val="CC6600"/>
            </a:solidFill>
            <a:prstDash val="solid"/>
            <a:headEnd type="none" w="med" len="med"/>
            <a:tailEnd type="none" w="med" len="med"/>
          </a:ln>
        </p:spPr>
      </p:sp>
      <p:sp>
        <p:nvSpPr>
          <p:cNvPr id="192577" name="直接连接符 192576"/>
          <p:cNvSpPr/>
          <p:nvPr/>
        </p:nvSpPr>
        <p:spPr>
          <a:xfrm rot="2982955" flipV="1">
            <a:off x="5935663" y="1889125"/>
            <a:ext cx="33337" cy="522288"/>
          </a:xfrm>
          <a:prstGeom prst="line">
            <a:avLst/>
          </a:prstGeom>
          <a:ln w="28575" cap="flat" cmpd="sng">
            <a:solidFill>
              <a:srgbClr val="CC6600"/>
            </a:solidFill>
            <a:prstDash val="solid"/>
            <a:headEnd type="none" w="med" len="med"/>
            <a:tailEnd type="none" w="med" len="med"/>
          </a:ln>
        </p:spPr>
      </p:sp>
      <p:sp>
        <p:nvSpPr>
          <p:cNvPr id="192578" name="直接连接符 192577"/>
          <p:cNvSpPr/>
          <p:nvPr/>
        </p:nvSpPr>
        <p:spPr>
          <a:xfrm rot="-3540457" flipV="1">
            <a:off x="6354763" y="1870075"/>
            <a:ext cx="33337" cy="522288"/>
          </a:xfrm>
          <a:prstGeom prst="line">
            <a:avLst/>
          </a:prstGeom>
          <a:ln w="28575" cap="flat" cmpd="sng">
            <a:solidFill>
              <a:srgbClr val="CC6600"/>
            </a:solidFill>
            <a:prstDash val="solid"/>
            <a:headEnd type="none" w="med" len="med"/>
            <a:tailEnd type="none" w="med" len="med"/>
          </a:ln>
        </p:spPr>
      </p:sp>
      <p:sp>
        <p:nvSpPr>
          <p:cNvPr id="192579" name="直接连接符 192578"/>
          <p:cNvSpPr/>
          <p:nvPr/>
        </p:nvSpPr>
        <p:spPr>
          <a:xfrm>
            <a:off x="5743575" y="2295525"/>
            <a:ext cx="0" cy="1104900"/>
          </a:xfrm>
          <a:prstGeom prst="line">
            <a:avLst/>
          </a:prstGeom>
          <a:ln w="28575" cap="flat" cmpd="sng">
            <a:solidFill>
              <a:srgbClr val="CC6600"/>
            </a:solidFill>
            <a:prstDash val="solid"/>
            <a:headEnd type="none" w="med" len="med"/>
            <a:tailEnd type="none" w="med" len="med"/>
          </a:ln>
        </p:spPr>
      </p:sp>
      <p:sp>
        <p:nvSpPr>
          <p:cNvPr id="192580" name="直接连接符 192579"/>
          <p:cNvSpPr/>
          <p:nvPr/>
        </p:nvSpPr>
        <p:spPr>
          <a:xfrm>
            <a:off x="5657850" y="2305050"/>
            <a:ext cx="0" cy="1104900"/>
          </a:xfrm>
          <a:prstGeom prst="line">
            <a:avLst/>
          </a:prstGeom>
          <a:ln w="28575" cap="flat" cmpd="sng">
            <a:solidFill>
              <a:srgbClr val="CC6600"/>
            </a:solidFill>
            <a:prstDash val="solid"/>
            <a:headEnd type="none" w="med" len="med"/>
            <a:tailEnd type="none" w="med" len="med"/>
          </a:ln>
        </p:spPr>
      </p:sp>
      <p:grpSp>
        <p:nvGrpSpPr>
          <p:cNvPr id="192581" name="组合 192580"/>
          <p:cNvGrpSpPr/>
          <p:nvPr/>
        </p:nvGrpSpPr>
        <p:grpSpPr>
          <a:xfrm>
            <a:off x="5553075" y="2286000"/>
            <a:ext cx="69850" cy="1670050"/>
            <a:chOff x="3318" y="1932"/>
            <a:chExt cx="44" cy="1244"/>
          </a:xfrm>
        </p:grpSpPr>
        <p:sp>
          <p:nvSpPr>
            <p:cNvPr id="192582" name="直接连接符 192581"/>
            <p:cNvSpPr/>
            <p:nvPr/>
          </p:nvSpPr>
          <p:spPr>
            <a:xfrm>
              <a:off x="3336" y="1932"/>
              <a:ext cx="0" cy="1212"/>
            </a:xfrm>
            <a:prstGeom prst="line">
              <a:avLst/>
            </a:prstGeom>
            <a:ln w="28575" cap="flat" cmpd="sng">
              <a:solidFill>
                <a:srgbClr val="CC6600"/>
              </a:solidFill>
              <a:prstDash val="solid"/>
              <a:headEnd type="none" w="med" len="med"/>
              <a:tailEnd type="none" w="med" len="med"/>
            </a:ln>
          </p:spPr>
        </p:sp>
        <p:sp>
          <p:nvSpPr>
            <p:cNvPr id="192583" name="椭圆 192582"/>
            <p:cNvSpPr/>
            <p:nvPr/>
          </p:nvSpPr>
          <p:spPr>
            <a:xfrm>
              <a:off x="3318" y="3132"/>
              <a:ext cx="44" cy="44"/>
            </a:xfrm>
            <a:prstGeom prst="ellipse">
              <a:avLst/>
            </a:prstGeom>
            <a:solidFill>
              <a:srgbClr val="CC6600"/>
            </a:solidFill>
            <a:ln w="9525" cap="flat" cmpd="sng">
              <a:solidFill>
                <a:srgbClr val="CC6600"/>
              </a:solidFill>
              <a:prstDash val="solid"/>
              <a:headEnd type="none" w="med" len="med"/>
              <a:tailEnd type="none" w="med" len="med"/>
            </a:ln>
          </p:spPr>
          <p:txBody>
            <a:bodyPr/>
            <a:lstStyle/>
            <a:p>
              <a:endParaRPr lang="zh-CN" altLang="en-US"/>
            </a:p>
          </p:txBody>
        </p:sp>
      </p:grpSp>
      <p:grpSp>
        <p:nvGrpSpPr>
          <p:cNvPr id="192584" name="组合 192583"/>
          <p:cNvGrpSpPr/>
          <p:nvPr/>
        </p:nvGrpSpPr>
        <p:grpSpPr>
          <a:xfrm>
            <a:off x="6562725" y="2292350"/>
            <a:ext cx="69850" cy="1651000"/>
            <a:chOff x="4914" y="1932"/>
            <a:chExt cx="44" cy="1196"/>
          </a:xfrm>
        </p:grpSpPr>
        <p:sp>
          <p:nvSpPr>
            <p:cNvPr id="192585" name="直接连接符 192584"/>
            <p:cNvSpPr/>
            <p:nvPr/>
          </p:nvSpPr>
          <p:spPr>
            <a:xfrm>
              <a:off x="4932" y="1932"/>
              <a:ext cx="0" cy="1170"/>
            </a:xfrm>
            <a:prstGeom prst="line">
              <a:avLst/>
            </a:prstGeom>
            <a:ln w="28575" cap="flat" cmpd="sng">
              <a:solidFill>
                <a:srgbClr val="CC6600"/>
              </a:solidFill>
              <a:prstDash val="solid"/>
              <a:headEnd type="none" w="med" len="med"/>
              <a:tailEnd type="none" w="med" len="med"/>
            </a:ln>
          </p:spPr>
        </p:sp>
        <p:sp>
          <p:nvSpPr>
            <p:cNvPr id="192586" name="椭圆 192585"/>
            <p:cNvSpPr/>
            <p:nvPr/>
          </p:nvSpPr>
          <p:spPr>
            <a:xfrm>
              <a:off x="4914" y="3084"/>
              <a:ext cx="44" cy="44"/>
            </a:xfrm>
            <a:prstGeom prst="ellipse">
              <a:avLst/>
            </a:prstGeom>
            <a:solidFill>
              <a:srgbClr val="CC6600"/>
            </a:solidFill>
            <a:ln w="9525" cap="flat" cmpd="sng">
              <a:solidFill>
                <a:srgbClr val="CC6600"/>
              </a:solidFill>
              <a:prstDash val="solid"/>
              <a:headEnd type="none" w="med" len="med"/>
              <a:tailEnd type="none" w="med" len="med"/>
            </a:ln>
          </p:spPr>
          <p:txBody>
            <a:bodyPr/>
            <a:lstStyle/>
            <a:p>
              <a:endParaRPr lang="zh-CN" altLang="en-US"/>
            </a:p>
          </p:txBody>
        </p:sp>
      </p:grpSp>
      <p:grpSp>
        <p:nvGrpSpPr>
          <p:cNvPr id="192587" name="组合 192586"/>
          <p:cNvGrpSpPr/>
          <p:nvPr/>
        </p:nvGrpSpPr>
        <p:grpSpPr>
          <a:xfrm rot="2292736">
            <a:off x="1779588" y="3652838"/>
            <a:ext cx="1522412" cy="1933575"/>
            <a:chOff x="2249" y="2385"/>
            <a:chExt cx="959" cy="1218"/>
          </a:xfrm>
        </p:grpSpPr>
        <p:sp>
          <p:nvSpPr>
            <p:cNvPr id="192588" name="文本框 192587"/>
            <p:cNvSpPr txBox="1"/>
            <p:nvPr/>
          </p:nvSpPr>
          <p:spPr>
            <a:xfrm>
              <a:off x="2337" y="2690"/>
              <a:ext cx="80"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006600"/>
                  </a:solidFill>
                  <a:latin typeface="Times New Roman" panose="02020603050405020304" pitchFamily="18" charset="0"/>
                </a:rPr>
                <a:t>–</a:t>
              </a:r>
            </a:p>
          </p:txBody>
        </p:sp>
        <p:sp>
          <p:nvSpPr>
            <p:cNvPr id="192589" name="直接连接符 192588"/>
            <p:cNvSpPr/>
            <p:nvPr/>
          </p:nvSpPr>
          <p:spPr>
            <a:xfrm>
              <a:off x="2294" y="3227"/>
              <a:ext cx="349" cy="7"/>
            </a:xfrm>
            <a:prstGeom prst="line">
              <a:avLst/>
            </a:prstGeom>
            <a:ln w="38100" cap="flat" cmpd="sng">
              <a:solidFill>
                <a:srgbClr val="FF33CC"/>
              </a:solidFill>
              <a:prstDash val="solid"/>
              <a:headEnd type="none" w="med" len="med"/>
              <a:tailEnd type="none" w="med" len="med"/>
            </a:ln>
          </p:spPr>
        </p:sp>
        <p:grpSp>
          <p:nvGrpSpPr>
            <p:cNvPr id="192590" name="组合 192589"/>
            <p:cNvGrpSpPr/>
            <p:nvPr/>
          </p:nvGrpSpPr>
          <p:grpSpPr>
            <a:xfrm>
              <a:off x="2509" y="2385"/>
              <a:ext cx="699" cy="1218"/>
              <a:chOff x="4872" y="1764"/>
              <a:chExt cx="468" cy="1044"/>
            </a:xfrm>
          </p:grpSpPr>
          <p:sp>
            <p:nvSpPr>
              <p:cNvPr id="192591" name="矩形 192590"/>
              <p:cNvSpPr/>
              <p:nvPr/>
            </p:nvSpPr>
            <p:spPr>
              <a:xfrm>
                <a:off x="4945" y="1958"/>
                <a:ext cx="336" cy="660"/>
              </a:xfrm>
              <a:prstGeom prst="rect">
                <a:avLst/>
              </a:prstGeom>
              <a:solidFill>
                <a:srgbClr val="CDD1D5"/>
              </a:solidFill>
              <a:ln w="38100" cap="flat" cmpd="sng">
                <a:solidFill>
                  <a:srgbClr val="67716D"/>
                </a:solidFill>
                <a:prstDash val="solid"/>
                <a:miter/>
                <a:headEnd type="none" w="med" len="med"/>
                <a:tailEnd type="none" w="med" len="med"/>
              </a:ln>
            </p:spPr>
            <p:txBody>
              <a:bodyPr/>
              <a:lstStyle/>
              <a:p>
                <a:endParaRPr lang="zh-CN" altLang="en-US"/>
              </a:p>
            </p:txBody>
          </p:sp>
          <p:sp>
            <p:nvSpPr>
              <p:cNvPr id="192592" name="流程图: 延期 192591"/>
              <p:cNvSpPr/>
              <p:nvPr/>
            </p:nvSpPr>
            <p:spPr>
              <a:xfrm rot="5400000">
                <a:off x="5016" y="2484"/>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sp>
            <p:nvSpPr>
              <p:cNvPr id="192593" name="流程图: 延期 192592"/>
              <p:cNvSpPr/>
              <p:nvPr/>
            </p:nvSpPr>
            <p:spPr>
              <a:xfrm rot="-5400000">
                <a:off x="5004" y="1632"/>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grpSp>
        <p:sp>
          <p:nvSpPr>
            <p:cNvPr id="192594" name="任意多边形 192593"/>
            <p:cNvSpPr/>
            <p:nvPr/>
          </p:nvSpPr>
          <p:spPr>
            <a:xfrm>
              <a:off x="2554" y="2786"/>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595" name="任意多边形 192594"/>
            <p:cNvSpPr/>
            <p:nvPr/>
          </p:nvSpPr>
          <p:spPr>
            <a:xfrm>
              <a:off x="2554" y="2940"/>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596" name="任意多边形 192595"/>
            <p:cNvSpPr/>
            <p:nvPr/>
          </p:nvSpPr>
          <p:spPr>
            <a:xfrm>
              <a:off x="2554" y="3066"/>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597" name="任意多边形 192596"/>
            <p:cNvSpPr/>
            <p:nvPr/>
          </p:nvSpPr>
          <p:spPr>
            <a:xfrm>
              <a:off x="2282" y="2716"/>
              <a:ext cx="878" cy="35"/>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598" name="矩形 192597"/>
            <p:cNvSpPr/>
            <p:nvPr/>
          </p:nvSpPr>
          <p:spPr>
            <a:xfrm>
              <a:off x="2281" y="3006"/>
              <a:ext cx="397" cy="192"/>
            </a:xfrm>
            <a:prstGeom prst="rect">
              <a:avLst/>
            </a:prstGeom>
            <a:noFill/>
            <a:ln w="9525">
              <a:noFill/>
            </a:ln>
          </p:spPr>
          <p:txBody>
            <a:bodyPr lIns="0" tIns="0" rIns="0" bIns="0">
              <a:spAutoFit/>
            </a:bodyPr>
            <a:lstStyle/>
            <a:p>
              <a:pPr eaLnBrk="0" hangingPunct="0"/>
              <a:r>
                <a:rPr lang="en-US" altLang="zh-CN" sz="2000" b="1" i="1">
                  <a:solidFill>
                    <a:srgbClr val="006600"/>
                  </a:solidFill>
                  <a:latin typeface="Times New Roman" panose="02020603050405020304" pitchFamily="18" charset="0"/>
                </a:rPr>
                <a:t>+</a:t>
              </a:r>
            </a:p>
          </p:txBody>
        </p:sp>
        <p:sp>
          <p:nvSpPr>
            <p:cNvPr id="192599" name="椭圆 192598"/>
            <p:cNvSpPr/>
            <p:nvPr/>
          </p:nvSpPr>
          <p:spPr>
            <a:xfrm>
              <a:off x="2249" y="2688"/>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00" name="椭圆 192599"/>
            <p:cNvSpPr/>
            <p:nvPr/>
          </p:nvSpPr>
          <p:spPr>
            <a:xfrm>
              <a:off x="2258" y="3199"/>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01" name="文本框 192600"/>
            <p:cNvSpPr txBox="1"/>
            <p:nvPr/>
          </p:nvSpPr>
          <p:spPr>
            <a:xfrm>
              <a:off x="2811" y="2401"/>
              <a:ext cx="89"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S</a:t>
              </a:r>
            </a:p>
          </p:txBody>
        </p:sp>
        <p:sp>
          <p:nvSpPr>
            <p:cNvPr id="192602" name="文本框 192601"/>
            <p:cNvSpPr txBox="1"/>
            <p:nvPr/>
          </p:nvSpPr>
          <p:spPr>
            <a:xfrm>
              <a:off x="2804" y="3389"/>
              <a:ext cx="116"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N</a:t>
              </a:r>
            </a:p>
          </p:txBody>
        </p:sp>
      </p:grpSp>
      <p:grpSp>
        <p:nvGrpSpPr>
          <p:cNvPr id="192603" name="组合 192602"/>
          <p:cNvGrpSpPr/>
          <p:nvPr/>
        </p:nvGrpSpPr>
        <p:grpSpPr>
          <a:xfrm rot="5353990">
            <a:off x="1892300" y="3570288"/>
            <a:ext cx="1522413" cy="1933575"/>
            <a:chOff x="2248" y="2382"/>
            <a:chExt cx="959" cy="1218"/>
          </a:xfrm>
        </p:grpSpPr>
        <p:sp>
          <p:nvSpPr>
            <p:cNvPr id="192604" name="文本框 192603"/>
            <p:cNvSpPr txBox="1"/>
            <p:nvPr/>
          </p:nvSpPr>
          <p:spPr>
            <a:xfrm>
              <a:off x="2336" y="2688"/>
              <a:ext cx="80"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006600"/>
                  </a:solidFill>
                  <a:latin typeface="Times New Roman" panose="02020603050405020304" pitchFamily="18" charset="0"/>
                </a:rPr>
                <a:t>–</a:t>
              </a:r>
            </a:p>
          </p:txBody>
        </p:sp>
        <p:sp>
          <p:nvSpPr>
            <p:cNvPr id="192605" name="直接连接符 192604"/>
            <p:cNvSpPr/>
            <p:nvPr/>
          </p:nvSpPr>
          <p:spPr>
            <a:xfrm>
              <a:off x="2293" y="3224"/>
              <a:ext cx="349" cy="7"/>
            </a:xfrm>
            <a:prstGeom prst="line">
              <a:avLst/>
            </a:prstGeom>
            <a:ln w="38100" cap="flat" cmpd="sng">
              <a:solidFill>
                <a:srgbClr val="FF33CC"/>
              </a:solidFill>
              <a:prstDash val="solid"/>
              <a:headEnd type="none" w="med" len="med"/>
              <a:tailEnd type="none" w="med" len="med"/>
            </a:ln>
          </p:spPr>
        </p:sp>
        <p:grpSp>
          <p:nvGrpSpPr>
            <p:cNvPr id="192606" name="组合 192605"/>
            <p:cNvGrpSpPr/>
            <p:nvPr/>
          </p:nvGrpSpPr>
          <p:grpSpPr>
            <a:xfrm>
              <a:off x="2508" y="2382"/>
              <a:ext cx="699" cy="1218"/>
              <a:chOff x="4872" y="1764"/>
              <a:chExt cx="468" cy="1044"/>
            </a:xfrm>
          </p:grpSpPr>
          <p:sp>
            <p:nvSpPr>
              <p:cNvPr id="192607" name="矩形 192606"/>
              <p:cNvSpPr/>
              <p:nvPr/>
            </p:nvSpPr>
            <p:spPr>
              <a:xfrm>
                <a:off x="4945" y="1958"/>
                <a:ext cx="336" cy="660"/>
              </a:xfrm>
              <a:prstGeom prst="rect">
                <a:avLst/>
              </a:prstGeom>
              <a:solidFill>
                <a:srgbClr val="CDD1D5"/>
              </a:solidFill>
              <a:ln w="38100" cap="flat" cmpd="sng">
                <a:solidFill>
                  <a:srgbClr val="67716D"/>
                </a:solidFill>
                <a:prstDash val="solid"/>
                <a:miter/>
                <a:headEnd type="none" w="med" len="med"/>
                <a:tailEnd type="none" w="med" len="med"/>
              </a:ln>
            </p:spPr>
            <p:txBody>
              <a:bodyPr/>
              <a:lstStyle/>
              <a:p>
                <a:endParaRPr lang="zh-CN" altLang="en-US"/>
              </a:p>
            </p:txBody>
          </p:sp>
          <p:sp>
            <p:nvSpPr>
              <p:cNvPr id="192608" name="流程图: 延期 192607"/>
              <p:cNvSpPr/>
              <p:nvPr/>
            </p:nvSpPr>
            <p:spPr>
              <a:xfrm rot="5400000">
                <a:off x="5016" y="2484"/>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sp>
            <p:nvSpPr>
              <p:cNvPr id="192609" name="流程图: 延期 192608"/>
              <p:cNvSpPr/>
              <p:nvPr/>
            </p:nvSpPr>
            <p:spPr>
              <a:xfrm rot="-5400000">
                <a:off x="5004" y="1632"/>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grpSp>
        <p:sp>
          <p:nvSpPr>
            <p:cNvPr id="192610" name="任意多边形 192609"/>
            <p:cNvSpPr/>
            <p:nvPr/>
          </p:nvSpPr>
          <p:spPr>
            <a:xfrm>
              <a:off x="2553" y="2783"/>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11" name="任意多边形 192610"/>
            <p:cNvSpPr/>
            <p:nvPr/>
          </p:nvSpPr>
          <p:spPr>
            <a:xfrm>
              <a:off x="2553" y="2937"/>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12" name="任意多边形 192611"/>
            <p:cNvSpPr/>
            <p:nvPr/>
          </p:nvSpPr>
          <p:spPr>
            <a:xfrm>
              <a:off x="2553" y="3063"/>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13" name="任意多边形 192612"/>
            <p:cNvSpPr/>
            <p:nvPr/>
          </p:nvSpPr>
          <p:spPr>
            <a:xfrm>
              <a:off x="2281" y="2713"/>
              <a:ext cx="878" cy="35"/>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14" name="矩形 192613"/>
            <p:cNvSpPr/>
            <p:nvPr/>
          </p:nvSpPr>
          <p:spPr>
            <a:xfrm>
              <a:off x="2281" y="3005"/>
              <a:ext cx="397" cy="192"/>
            </a:xfrm>
            <a:prstGeom prst="rect">
              <a:avLst/>
            </a:prstGeom>
            <a:noFill/>
            <a:ln w="9525">
              <a:noFill/>
            </a:ln>
          </p:spPr>
          <p:txBody>
            <a:bodyPr lIns="0" tIns="0" rIns="0" bIns="0">
              <a:spAutoFit/>
            </a:bodyPr>
            <a:lstStyle/>
            <a:p>
              <a:pPr eaLnBrk="0" hangingPunct="0"/>
              <a:r>
                <a:rPr lang="en-US" altLang="zh-CN" sz="2000" b="1" i="1">
                  <a:solidFill>
                    <a:srgbClr val="006600"/>
                  </a:solidFill>
                  <a:latin typeface="Times New Roman" panose="02020603050405020304" pitchFamily="18" charset="0"/>
                </a:rPr>
                <a:t>+</a:t>
              </a:r>
            </a:p>
          </p:txBody>
        </p:sp>
        <p:sp>
          <p:nvSpPr>
            <p:cNvPr id="192615" name="椭圆 192614"/>
            <p:cNvSpPr/>
            <p:nvPr/>
          </p:nvSpPr>
          <p:spPr>
            <a:xfrm>
              <a:off x="2248" y="2685"/>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16" name="椭圆 192615"/>
            <p:cNvSpPr/>
            <p:nvPr/>
          </p:nvSpPr>
          <p:spPr>
            <a:xfrm>
              <a:off x="2257" y="3196"/>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17" name="文本框 192616"/>
            <p:cNvSpPr txBox="1"/>
            <p:nvPr/>
          </p:nvSpPr>
          <p:spPr>
            <a:xfrm>
              <a:off x="2811" y="2401"/>
              <a:ext cx="89"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S</a:t>
              </a:r>
            </a:p>
          </p:txBody>
        </p:sp>
        <p:sp>
          <p:nvSpPr>
            <p:cNvPr id="192618" name="文本框 192617"/>
            <p:cNvSpPr txBox="1"/>
            <p:nvPr/>
          </p:nvSpPr>
          <p:spPr>
            <a:xfrm>
              <a:off x="2803" y="3388"/>
              <a:ext cx="116"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N</a:t>
              </a:r>
            </a:p>
          </p:txBody>
        </p:sp>
      </p:grpSp>
      <p:grpSp>
        <p:nvGrpSpPr>
          <p:cNvPr id="192619" name="组合 192618"/>
          <p:cNvGrpSpPr/>
          <p:nvPr/>
        </p:nvGrpSpPr>
        <p:grpSpPr>
          <a:xfrm rot="10753990">
            <a:off x="2030413" y="3719513"/>
            <a:ext cx="1522412" cy="1933575"/>
            <a:chOff x="2251" y="2379"/>
            <a:chExt cx="959" cy="1218"/>
          </a:xfrm>
        </p:grpSpPr>
        <p:sp>
          <p:nvSpPr>
            <p:cNvPr id="192620" name="文本框 192619"/>
            <p:cNvSpPr txBox="1"/>
            <p:nvPr/>
          </p:nvSpPr>
          <p:spPr>
            <a:xfrm>
              <a:off x="2342" y="2685"/>
              <a:ext cx="80"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006600"/>
                  </a:solidFill>
                  <a:latin typeface="Times New Roman" panose="02020603050405020304" pitchFamily="18" charset="0"/>
                </a:rPr>
                <a:t>–</a:t>
              </a:r>
            </a:p>
          </p:txBody>
        </p:sp>
        <p:sp>
          <p:nvSpPr>
            <p:cNvPr id="192621" name="直接连接符 192620"/>
            <p:cNvSpPr/>
            <p:nvPr/>
          </p:nvSpPr>
          <p:spPr>
            <a:xfrm>
              <a:off x="2296" y="3221"/>
              <a:ext cx="349" cy="7"/>
            </a:xfrm>
            <a:prstGeom prst="line">
              <a:avLst/>
            </a:prstGeom>
            <a:ln w="38100" cap="flat" cmpd="sng">
              <a:solidFill>
                <a:srgbClr val="FF33CC"/>
              </a:solidFill>
              <a:prstDash val="solid"/>
              <a:headEnd type="none" w="med" len="med"/>
              <a:tailEnd type="none" w="med" len="med"/>
            </a:ln>
          </p:spPr>
        </p:sp>
        <p:grpSp>
          <p:nvGrpSpPr>
            <p:cNvPr id="192622" name="组合 192621"/>
            <p:cNvGrpSpPr/>
            <p:nvPr/>
          </p:nvGrpSpPr>
          <p:grpSpPr>
            <a:xfrm>
              <a:off x="2511" y="2379"/>
              <a:ext cx="699" cy="1218"/>
              <a:chOff x="4872" y="1764"/>
              <a:chExt cx="468" cy="1044"/>
            </a:xfrm>
          </p:grpSpPr>
          <p:sp>
            <p:nvSpPr>
              <p:cNvPr id="192623" name="矩形 192622"/>
              <p:cNvSpPr/>
              <p:nvPr/>
            </p:nvSpPr>
            <p:spPr>
              <a:xfrm>
                <a:off x="4945" y="1958"/>
                <a:ext cx="336" cy="660"/>
              </a:xfrm>
              <a:prstGeom prst="rect">
                <a:avLst/>
              </a:prstGeom>
              <a:solidFill>
                <a:srgbClr val="CDD1D5"/>
              </a:solidFill>
              <a:ln w="38100" cap="flat" cmpd="sng">
                <a:solidFill>
                  <a:srgbClr val="67716D"/>
                </a:solidFill>
                <a:prstDash val="solid"/>
                <a:miter/>
                <a:headEnd type="none" w="med" len="med"/>
                <a:tailEnd type="none" w="med" len="med"/>
              </a:ln>
            </p:spPr>
            <p:txBody>
              <a:bodyPr/>
              <a:lstStyle/>
              <a:p>
                <a:endParaRPr lang="zh-CN" altLang="en-US"/>
              </a:p>
            </p:txBody>
          </p:sp>
          <p:sp>
            <p:nvSpPr>
              <p:cNvPr id="192624" name="流程图: 延期 192623"/>
              <p:cNvSpPr/>
              <p:nvPr/>
            </p:nvSpPr>
            <p:spPr>
              <a:xfrm rot="5400000">
                <a:off x="5016" y="2484"/>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sp>
            <p:nvSpPr>
              <p:cNvPr id="192625" name="流程图: 延期 192624"/>
              <p:cNvSpPr/>
              <p:nvPr/>
            </p:nvSpPr>
            <p:spPr>
              <a:xfrm rot="-5400000">
                <a:off x="5004" y="1632"/>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grpSp>
        <p:sp>
          <p:nvSpPr>
            <p:cNvPr id="192626" name="任意多边形 192625"/>
            <p:cNvSpPr/>
            <p:nvPr/>
          </p:nvSpPr>
          <p:spPr>
            <a:xfrm>
              <a:off x="2556" y="2780"/>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27" name="任意多边形 192626"/>
            <p:cNvSpPr/>
            <p:nvPr/>
          </p:nvSpPr>
          <p:spPr>
            <a:xfrm>
              <a:off x="2556" y="2934"/>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28" name="任意多边形 192627"/>
            <p:cNvSpPr/>
            <p:nvPr/>
          </p:nvSpPr>
          <p:spPr>
            <a:xfrm>
              <a:off x="2556" y="3060"/>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29" name="任意多边形 192628"/>
            <p:cNvSpPr/>
            <p:nvPr/>
          </p:nvSpPr>
          <p:spPr>
            <a:xfrm>
              <a:off x="2284" y="2710"/>
              <a:ext cx="878" cy="35"/>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30" name="矩形 192629"/>
            <p:cNvSpPr/>
            <p:nvPr/>
          </p:nvSpPr>
          <p:spPr>
            <a:xfrm>
              <a:off x="2285" y="3002"/>
              <a:ext cx="397" cy="192"/>
            </a:xfrm>
            <a:prstGeom prst="rect">
              <a:avLst/>
            </a:prstGeom>
            <a:noFill/>
            <a:ln w="9525">
              <a:noFill/>
            </a:ln>
          </p:spPr>
          <p:txBody>
            <a:bodyPr lIns="0" tIns="0" rIns="0" bIns="0">
              <a:spAutoFit/>
            </a:bodyPr>
            <a:lstStyle/>
            <a:p>
              <a:pPr eaLnBrk="0" hangingPunct="0"/>
              <a:r>
                <a:rPr lang="en-US" altLang="zh-CN" sz="2000" b="1" i="1">
                  <a:solidFill>
                    <a:srgbClr val="006600"/>
                  </a:solidFill>
                  <a:latin typeface="Times New Roman" panose="02020603050405020304" pitchFamily="18" charset="0"/>
                </a:rPr>
                <a:t>+</a:t>
              </a:r>
            </a:p>
          </p:txBody>
        </p:sp>
        <p:sp>
          <p:nvSpPr>
            <p:cNvPr id="192631" name="椭圆 192630"/>
            <p:cNvSpPr/>
            <p:nvPr/>
          </p:nvSpPr>
          <p:spPr>
            <a:xfrm>
              <a:off x="2251" y="2682"/>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32" name="椭圆 192631"/>
            <p:cNvSpPr/>
            <p:nvPr/>
          </p:nvSpPr>
          <p:spPr>
            <a:xfrm>
              <a:off x="2260" y="3193"/>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33" name="文本框 192632"/>
            <p:cNvSpPr txBox="1"/>
            <p:nvPr/>
          </p:nvSpPr>
          <p:spPr>
            <a:xfrm>
              <a:off x="2815" y="2397"/>
              <a:ext cx="89"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S</a:t>
              </a:r>
            </a:p>
          </p:txBody>
        </p:sp>
        <p:sp>
          <p:nvSpPr>
            <p:cNvPr id="192634" name="文本框 192633"/>
            <p:cNvSpPr txBox="1"/>
            <p:nvPr/>
          </p:nvSpPr>
          <p:spPr>
            <a:xfrm>
              <a:off x="2808" y="3384"/>
              <a:ext cx="116"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N</a:t>
              </a:r>
            </a:p>
          </p:txBody>
        </p:sp>
      </p:grpSp>
      <p:grpSp>
        <p:nvGrpSpPr>
          <p:cNvPr id="192635" name="组合 192634"/>
          <p:cNvGrpSpPr/>
          <p:nvPr/>
        </p:nvGrpSpPr>
        <p:grpSpPr>
          <a:xfrm rot="-7581572" flipH="1">
            <a:off x="1436688" y="3381375"/>
            <a:ext cx="1735137" cy="2147888"/>
            <a:chOff x="2119" y="2151"/>
            <a:chExt cx="1093" cy="1353"/>
          </a:xfrm>
        </p:grpSpPr>
        <p:sp>
          <p:nvSpPr>
            <p:cNvPr id="192636" name="文本框 192635"/>
            <p:cNvSpPr txBox="1"/>
            <p:nvPr/>
          </p:nvSpPr>
          <p:spPr>
            <a:xfrm>
              <a:off x="3132" y="3050"/>
              <a:ext cx="80"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006600"/>
                  </a:solidFill>
                  <a:latin typeface="Times New Roman" panose="02020603050405020304" pitchFamily="18" charset="0"/>
                </a:rPr>
                <a:t>–</a:t>
              </a:r>
            </a:p>
          </p:txBody>
        </p:sp>
        <p:sp>
          <p:nvSpPr>
            <p:cNvPr id="192637" name="直接连接符 192636"/>
            <p:cNvSpPr/>
            <p:nvPr/>
          </p:nvSpPr>
          <p:spPr>
            <a:xfrm>
              <a:off x="2164" y="3128"/>
              <a:ext cx="349" cy="7"/>
            </a:xfrm>
            <a:prstGeom prst="line">
              <a:avLst/>
            </a:prstGeom>
            <a:ln w="38100" cap="flat" cmpd="sng">
              <a:solidFill>
                <a:srgbClr val="FF33CC"/>
              </a:solidFill>
              <a:prstDash val="solid"/>
              <a:headEnd type="none" w="med" len="med"/>
              <a:tailEnd type="none" w="med" len="med"/>
            </a:ln>
          </p:spPr>
        </p:sp>
        <p:grpSp>
          <p:nvGrpSpPr>
            <p:cNvPr id="192638" name="组合 192637"/>
            <p:cNvGrpSpPr/>
            <p:nvPr/>
          </p:nvGrpSpPr>
          <p:grpSpPr>
            <a:xfrm>
              <a:off x="2379" y="2286"/>
              <a:ext cx="699" cy="1218"/>
              <a:chOff x="4872" y="1764"/>
              <a:chExt cx="468" cy="1044"/>
            </a:xfrm>
          </p:grpSpPr>
          <p:sp>
            <p:nvSpPr>
              <p:cNvPr id="192639" name="矩形 192638"/>
              <p:cNvSpPr/>
              <p:nvPr/>
            </p:nvSpPr>
            <p:spPr>
              <a:xfrm>
                <a:off x="4945" y="1958"/>
                <a:ext cx="336" cy="660"/>
              </a:xfrm>
              <a:prstGeom prst="rect">
                <a:avLst/>
              </a:prstGeom>
              <a:solidFill>
                <a:srgbClr val="CDD1D5"/>
              </a:solidFill>
              <a:ln w="38100" cap="flat" cmpd="sng">
                <a:solidFill>
                  <a:srgbClr val="67716D"/>
                </a:solidFill>
                <a:prstDash val="solid"/>
                <a:miter/>
                <a:headEnd type="none" w="med" len="med"/>
                <a:tailEnd type="none" w="med" len="med"/>
              </a:ln>
            </p:spPr>
            <p:txBody>
              <a:bodyPr/>
              <a:lstStyle/>
              <a:p>
                <a:endParaRPr lang="zh-CN" altLang="en-US"/>
              </a:p>
            </p:txBody>
          </p:sp>
          <p:sp>
            <p:nvSpPr>
              <p:cNvPr id="192640" name="流程图: 延期 192639"/>
              <p:cNvSpPr/>
              <p:nvPr/>
            </p:nvSpPr>
            <p:spPr>
              <a:xfrm rot="5400000">
                <a:off x="5016" y="2484"/>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sp>
            <p:nvSpPr>
              <p:cNvPr id="192641" name="流程图: 延期 192640"/>
              <p:cNvSpPr/>
              <p:nvPr/>
            </p:nvSpPr>
            <p:spPr>
              <a:xfrm rot="-5400000">
                <a:off x="5004" y="1632"/>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grpSp>
        <p:sp>
          <p:nvSpPr>
            <p:cNvPr id="192642" name="任意多边形 192641"/>
            <p:cNvSpPr/>
            <p:nvPr/>
          </p:nvSpPr>
          <p:spPr>
            <a:xfrm>
              <a:off x="2424" y="2687"/>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43" name="任意多边形 192642"/>
            <p:cNvSpPr/>
            <p:nvPr/>
          </p:nvSpPr>
          <p:spPr>
            <a:xfrm>
              <a:off x="2424" y="2841"/>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44" name="任意多边形 192643"/>
            <p:cNvSpPr/>
            <p:nvPr/>
          </p:nvSpPr>
          <p:spPr>
            <a:xfrm>
              <a:off x="2424" y="2967"/>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45" name="任意多边形 192644"/>
            <p:cNvSpPr/>
            <p:nvPr/>
          </p:nvSpPr>
          <p:spPr>
            <a:xfrm>
              <a:off x="2152" y="2617"/>
              <a:ext cx="878" cy="35"/>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46" name="矩形 192645"/>
            <p:cNvSpPr/>
            <p:nvPr/>
          </p:nvSpPr>
          <p:spPr>
            <a:xfrm>
              <a:off x="2752" y="3221"/>
              <a:ext cx="397" cy="192"/>
            </a:xfrm>
            <a:prstGeom prst="rect">
              <a:avLst/>
            </a:prstGeom>
            <a:noFill/>
            <a:ln w="9525">
              <a:noFill/>
            </a:ln>
          </p:spPr>
          <p:txBody>
            <a:bodyPr lIns="0" tIns="0" rIns="0" bIns="0">
              <a:spAutoFit/>
            </a:bodyPr>
            <a:lstStyle/>
            <a:p>
              <a:pPr eaLnBrk="0" hangingPunct="0"/>
              <a:r>
                <a:rPr lang="en-US" altLang="zh-CN" sz="2000" b="1" i="1">
                  <a:solidFill>
                    <a:srgbClr val="006600"/>
                  </a:solidFill>
                  <a:latin typeface="Times New Roman" panose="02020603050405020304" pitchFamily="18" charset="0"/>
                </a:rPr>
                <a:t>+</a:t>
              </a:r>
            </a:p>
          </p:txBody>
        </p:sp>
        <p:sp>
          <p:nvSpPr>
            <p:cNvPr id="192647" name="椭圆 192646"/>
            <p:cNvSpPr/>
            <p:nvPr/>
          </p:nvSpPr>
          <p:spPr>
            <a:xfrm>
              <a:off x="2119" y="2589"/>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48" name="椭圆 192647"/>
            <p:cNvSpPr/>
            <p:nvPr/>
          </p:nvSpPr>
          <p:spPr>
            <a:xfrm>
              <a:off x="2128" y="3100"/>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49" name="文本框 192648"/>
            <p:cNvSpPr txBox="1"/>
            <p:nvPr/>
          </p:nvSpPr>
          <p:spPr>
            <a:xfrm>
              <a:off x="2378" y="2151"/>
              <a:ext cx="89"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S</a:t>
              </a:r>
            </a:p>
          </p:txBody>
        </p:sp>
        <p:sp>
          <p:nvSpPr>
            <p:cNvPr id="192650" name="文本框 192649"/>
            <p:cNvSpPr txBox="1"/>
            <p:nvPr/>
          </p:nvSpPr>
          <p:spPr>
            <a:xfrm>
              <a:off x="2356" y="3131"/>
              <a:ext cx="116"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N</a:t>
              </a:r>
            </a:p>
          </p:txBody>
        </p:sp>
      </p:grpSp>
      <p:grpSp>
        <p:nvGrpSpPr>
          <p:cNvPr id="192651" name="组合 192650"/>
          <p:cNvGrpSpPr/>
          <p:nvPr/>
        </p:nvGrpSpPr>
        <p:grpSpPr>
          <a:xfrm rot="-5307446" flipH="1">
            <a:off x="1863725" y="3532188"/>
            <a:ext cx="1522413" cy="1933575"/>
            <a:chOff x="2254" y="2388"/>
            <a:chExt cx="959" cy="1218"/>
          </a:xfrm>
        </p:grpSpPr>
        <p:sp>
          <p:nvSpPr>
            <p:cNvPr id="192652" name="文本框 192651"/>
            <p:cNvSpPr txBox="1"/>
            <p:nvPr/>
          </p:nvSpPr>
          <p:spPr>
            <a:xfrm>
              <a:off x="3046" y="2673"/>
              <a:ext cx="80"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006600"/>
                  </a:solidFill>
                  <a:latin typeface="Times New Roman" panose="02020603050405020304" pitchFamily="18" charset="0"/>
                </a:rPr>
                <a:t>–</a:t>
              </a:r>
            </a:p>
          </p:txBody>
        </p:sp>
        <p:sp>
          <p:nvSpPr>
            <p:cNvPr id="192653" name="直接连接符 192652"/>
            <p:cNvSpPr/>
            <p:nvPr/>
          </p:nvSpPr>
          <p:spPr>
            <a:xfrm>
              <a:off x="2299" y="3230"/>
              <a:ext cx="349" cy="7"/>
            </a:xfrm>
            <a:prstGeom prst="line">
              <a:avLst/>
            </a:prstGeom>
            <a:ln w="38100" cap="flat" cmpd="sng">
              <a:solidFill>
                <a:srgbClr val="FF33CC"/>
              </a:solidFill>
              <a:prstDash val="solid"/>
              <a:headEnd type="none" w="med" len="med"/>
              <a:tailEnd type="none" w="med" len="med"/>
            </a:ln>
          </p:spPr>
        </p:sp>
        <p:grpSp>
          <p:nvGrpSpPr>
            <p:cNvPr id="192654" name="组合 192653"/>
            <p:cNvGrpSpPr/>
            <p:nvPr/>
          </p:nvGrpSpPr>
          <p:grpSpPr>
            <a:xfrm>
              <a:off x="2514" y="2388"/>
              <a:ext cx="699" cy="1218"/>
              <a:chOff x="4872" y="1764"/>
              <a:chExt cx="468" cy="1044"/>
            </a:xfrm>
          </p:grpSpPr>
          <p:sp>
            <p:nvSpPr>
              <p:cNvPr id="192655" name="矩形 192654"/>
              <p:cNvSpPr/>
              <p:nvPr/>
            </p:nvSpPr>
            <p:spPr>
              <a:xfrm>
                <a:off x="4945" y="1958"/>
                <a:ext cx="336" cy="660"/>
              </a:xfrm>
              <a:prstGeom prst="rect">
                <a:avLst/>
              </a:prstGeom>
              <a:solidFill>
                <a:srgbClr val="CDD1D5"/>
              </a:solidFill>
              <a:ln w="38100" cap="flat" cmpd="sng">
                <a:solidFill>
                  <a:srgbClr val="67716D"/>
                </a:solidFill>
                <a:prstDash val="solid"/>
                <a:miter/>
                <a:headEnd type="none" w="med" len="med"/>
                <a:tailEnd type="none" w="med" len="med"/>
              </a:ln>
            </p:spPr>
            <p:txBody>
              <a:bodyPr/>
              <a:lstStyle/>
              <a:p>
                <a:endParaRPr lang="zh-CN" altLang="en-US"/>
              </a:p>
            </p:txBody>
          </p:sp>
          <p:sp>
            <p:nvSpPr>
              <p:cNvPr id="192656" name="流程图: 延期 192655"/>
              <p:cNvSpPr/>
              <p:nvPr/>
            </p:nvSpPr>
            <p:spPr>
              <a:xfrm rot="5400000">
                <a:off x="5016" y="2484"/>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sp>
            <p:nvSpPr>
              <p:cNvPr id="192657" name="流程图: 延期 192656"/>
              <p:cNvSpPr/>
              <p:nvPr/>
            </p:nvSpPr>
            <p:spPr>
              <a:xfrm rot="-5400000">
                <a:off x="5004" y="1632"/>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grpSp>
        <p:sp>
          <p:nvSpPr>
            <p:cNvPr id="192658" name="任意多边形 192657"/>
            <p:cNvSpPr/>
            <p:nvPr/>
          </p:nvSpPr>
          <p:spPr>
            <a:xfrm>
              <a:off x="2559" y="2789"/>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59" name="任意多边形 192658"/>
            <p:cNvSpPr/>
            <p:nvPr/>
          </p:nvSpPr>
          <p:spPr>
            <a:xfrm>
              <a:off x="2559" y="2943"/>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60" name="任意多边形 192659"/>
            <p:cNvSpPr/>
            <p:nvPr/>
          </p:nvSpPr>
          <p:spPr>
            <a:xfrm>
              <a:off x="2559" y="3069"/>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61" name="任意多边形 192660"/>
            <p:cNvSpPr/>
            <p:nvPr/>
          </p:nvSpPr>
          <p:spPr>
            <a:xfrm>
              <a:off x="2287" y="2719"/>
              <a:ext cx="878" cy="35"/>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62" name="矩形 192661"/>
            <p:cNvSpPr/>
            <p:nvPr/>
          </p:nvSpPr>
          <p:spPr>
            <a:xfrm>
              <a:off x="2784" y="2995"/>
              <a:ext cx="397" cy="192"/>
            </a:xfrm>
            <a:prstGeom prst="rect">
              <a:avLst/>
            </a:prstGeom>
            <a:noFill/>
            <a:ln w="9525">
              <a:noFill/>
            </a:ln>
          </p:spPr>
          <p:txBody>
            <a:bodyPr lIns="0" tIns="0" rIns="0" bIns="0">
              <a:spAutoFit/>
            </a:bodyPr>
            <a:lstStyle/>
            <a:p>
              <a:pPr eaLnBrk="0" hangingPunct="0"/>
              <a:r>
                <a:rPr lang="en-US" altLang="zh-CN" sz="2000" b="1" i="1">
                  <a:solidFill>
                    <a:srgbClr val="006600"/>
                  </a:solidFill>
                  <a:latin typeface="Times New Roman" panose="02020603050405020304" pitchFamily="18" charset="0"/>
                </a:rPr>
                <a:t>+</a:t>
              </a:r>
            </a:p>
          </p:txBody>
        </p:sp>
        <p:sp>
          <p:nvSpPr>
            <p:cNvPr id="192663" name="椭圆 192662"/>
            <p:cNvSpPr/>
            <p:nvPr/>
          </p:nvSpPr>
          <p:spPr>
            <a:xfrm>
              <a:off x="2254" y="2691"/>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64" name="椭圆 192663"/>
            <p:cNvSpPr/>
            <p:nvPr/>
          </p:nvSpPr>
          <p:spPr>
            <a:xfrm>
              <a:off x="2263" y="3202"/>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65" name="文本框 192664"/>
            <p:cNvSpPr txBox="1"/>
            <p:nvPr/>
          </p:nvSpPr>
          <p:spPr>
            <a:xfrm>
              <a:off x="2562" y="2411"/>
              <a:ext cx="89"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S</a:t>
              </a:r>
            </a:p>
          </p:txBody>
        </p:sp>
        <p:sp>
          <p:nvSpPr>
            <p:cNvPr id="192666" name="文本框 192665"/>
            <p:cNvSpPr txBox="1"/>
            <p:nvPr/>
          </p:nvSpPr>
          <p:spPr>
            <a:xfrm>
              <a:off x="2542" y="3399"/>
              <a:ext cx="116"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N</a:t>
              </a:r>
            </a:p>
          </p:txBody>
        </p:sp>
      </p:grpSp>
      <p:grpSp>
        <p:nvGrpSpPr>
          <p:cNvPr id="192667" name="组合 192666"/>
          <p:cNvGrpSpPr/>
          <p:nvPr/>
        </p:nvGrpSpPr>
        <p:grpSpPr>
          <a:xfrm rot="-2979911" flipH="1">
            <a:off x="1881188" y="3184525"/>
            <a:ext cx="1800225" cy="2492375"/>
            <a:chOff x="2327" y="2188"/>
            <a:chExt cx="1134" cy="1570"/>
          </a:xfrm>
        </p:grpSpPr>
        <p:sp>
          <p:nvSpPr>
            <p:cNvPr id="192668" name="文本框 192667"/>
            <p:cNvSpPr txBox="1"/>
            <p:nvPr/>
          </p:nvSpPr>
          <p:spPr>
            <a:xfrm>
              <a:off x="3381" y="2188"/>
              <a:ext cx="80"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006600"/>
                  </a:solidFill>
                  <a:latin typeface="Times New Roman" panose="02020603050405020304" pitchFamily="18" charset="0"/>
                </a:rPr>
                <a:t>–</a:t>
              </a:r>
            </a:p>
          </p:txBody>
        </p:sp>
        <p:sp>
          <p:nvSpPr>
            <p:cNvPr id="192669" name="直接连接符 192668"/>
            <p:cNvSpPr/>
            <p:nvPr/>
          </p:nvSpPr>
          <p:spPr>
            <a:xfrm>
              <a:off x="2372" y="3230"/>
              <a:ext cx="349" cy="7"/>
            </a:xfrm>
            <a:prstGeom prst="line">
              <a:avLst/>
            </a:prstGeom>
            <a:ln w="38100" cap="flat" cmpd="sng">
              <a:solidFill>
                <a:srgbClr val="FF33CC"/>
              </a:solidFill>
              <a:prstDash val="solid"/>
              <a:headEnd type="none" w="med" len="med"/>
              <a:tailEnd type="none" w="med" len="med"/>
            </a:ln>
          </p:spPr>
        </p:sp>
        <p:grpSp>
          <p:nvGrpSpPr>
            <p:cNvPr id="192670" name="组合 192669"/>
            <p:cNvGrpSpPr/>
            <p:nvPr/>
          </p:nvGrpSpPr>
          <p:grpSpPr>
            <a:xfrm>
              <a:off x="2587" y="2388"/>
              <a:ext cx="699" cy="1218"/>
              <a:chOff x="4872" y="1764"/>
              <a:chExt cx="468" cy="1044"/>
            </a:xfrm>
          </p:grpSpPr>
          <p:sp>
            <p:nvSpPr>
              <p:cNvPr id="192671" name="矩形 192670"/>
              <p:cNvSpPr/>
              <p:nvPr/>
            </p:nvSpPr>
            <p:spPr>
              <a:xfrm>
                <a:off x="4945" y="1958"/>
                <a:ext cx="336" cy="660"/>
              </a:xfrm>
              <a:prstGeom prst="rect">
                <a:avLst/>
              </a:prstGeom>
              <a:solidFill>
                <a:srgbClr val="CDD1D5"/>
              </a:solidFill>
              <a:ln w="38100" cap="flat" cmpd="sng">
                <a:solidFill>
                  <a:srgbClr val="67716D"/>
                </a:solidFill>
                <a:prstDash val="solid"/>
                <a:miter/>
                <a:headEnd type="none" w="med" len="med"/>
                <a:tailEnd type="none" w="med" len="med"/>
              </a:ln>
            </p:spPr>
            <p:txBody>
              <a:bodyPr/>
              <a:lstStyle/>
              <a:p>
                <a:endParaRPr lang="zh-CN" altLang="en-US"/>
              </a:p>
            </p:txBody>
          </p:sp>
          <p:sp>
            <p:nvSpPr>
              <p:cNvPr id="192672" name="流程图: 延期 192671"/>
              <p:cNvSpPr/>
              <p:nvPr/>
            </p:nvSpPr>
            <p:spPr>
              <a:xfrm rot="5400000">
                <a:off x="5016" y="2484"/>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sp>
            <p:nvSpPr>
              <p:cNvPr id="192673" name="流程图: 延期 192672"/>
              <p:cNvSpPr/>
              <p:nvPr/>
            </p:nvSpPr>
            <p:spPr>
              <a:xfrm rot="-5400000">
                <a:off x="5004" y="1632"/>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grpSp>
        <p:sp>
          <p:nvSpPr>
            <p:cNvPr id="192674" name="任意多边形 192673"/>
            <p:cNvSpPr/>
            <p:nvPr/>
          </p:nvSpPr>
          <p:spPr>
            <a:xfrm>
              <a:off x="2632" y="2789"/>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75" name="任意多边形 192674"/>
            <p:cNvSpPr/>
            <p:nvPr/>
          </p:nvSpPr>
          <p:spPr>
            <a:xfrm>
              <a:off x="2632" y="2943"/>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76" name="任意多边形 192675"/>
            <p:cNvSpPr/>
            <p:nvPr/>
          </p:nvSpPr>
          <p:spPr>
            <a:xfrm>
              <a:off x="2632" y="3069"/>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77" name="任意多边形 192676"/>
            <p:cNvSpPr/>
            <p:nvPr/>
          </p:nvSpPr>
          <p:spPr>
            <a:xfrm>
              <a:off x="2360" y="2719"/>
              <a:ext cx="878" cy="35"/>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78" name="矩形 192677"/>
            <p:cNvSpPr/>
            <p:nvPr/>
          </p:nvSpPr>
          <p:spPr>
            <a:xfrm>
              <a:off x="2966" y="2711"/>
              <a:ext cx="397" cy="192"/>
            </a:xfrm>
            <a:prstGeom prst="rect">
              <a:avLst/>
            </a:prstGeom>
            <a:noFill/>
            <a:ln w="9525">
              <a:noFill/>
            </a:ln>
          </p:spPr>
          <p:txBody>
            <a:bodyPr lIns="0" tIns="0" rIns="0" bIns="0">
              <a:spAutoFit/>
            </a:bodyPr>
            <a:lstStyle/>
            <a:p>
              <a:pPr eaLnBrk="0" hangingPunct="0"/>
              <a:r>
                <a:rPr lang="en-US" altLang="zh-CN" sz="2000" b="1" i="1">
                  <a:solidFill>
                    <a:srgbClr val="006600"/>
                  </a:solidFill>
                  <a:latin typeface="Times New Roman" panose="02020603050405020304" pitchFamily="18" charset="0"/>
                </a:rPr>
                <a:t>+</a:t>
              </a:r>
            </a:p>
          </p:txBody>
        </p:sp>
        <p:sp>
          <p:nvSpPr>
            <p:cNvPr id="192679" name="椭圆 192678"/>
            <p:cNvSpPr/>
            <p:nvPr/>
          </p:nvSpPr>
          <p:spPr>
            <a:xfrm>
              <a:off x="2327" y="2691"/>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80" name="椭圆 192679"/>
            <p:cNvSpPr/>
            <p:nvPr/>
          </p:nvSpPr>
          <p:spPr>
            <a:xfrm>
              <a:off x="2336" y="3202"/>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81" name="文本框 192680"/>
            <p:cNvSpPr txBox="1"/>
            <p:nvPr/>
          </p:nvSpPr>
          <p:spPr>
            <a:xfrm>
              <a:off x="2572" y="2571"/>
              <a:ext cx="89"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S</a:t>
              </a:r>
            </a:p>
          </p:txBody>
        </p:sp>
        <p:sp>
          <p:nvSpPr>
            <p:cNvPr id="192682" name="文本框 192681"/>
            <p:cNvSpPr txBox="1"/>
            <p:nvPr/>
          </p:nvSpPr>
          <p:spPr>
            <a:xfrm>
              <a:off x="2550" y="3566"/>
              <a:ext cx="116"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N</a:t>
              </a:r>
            </a:p>
          </p:txBody>
        </p:sp>
      </p:grpSp>
      <p:grpSp>
        <p:nvGrpSpPr>
          <p:cNvPr id="192683" name="组合 192682"/>
          <p:cNvGrpSpPr/>
          <p:nvPr/>
        </p:nvGrpSpPr>
        <p:grpSpPr>
          <a:xfrm rot="-46010">
            <a:off x="1592263" y="3748088"/>
            <a:ext cx="1522412" cy="1933575"/>
            <a:chOff x="2251" y="2385"/>
            <a:chExt cx="959" cy="1218"/>
          </a:xfrm>
        </p:grpSpPr>
        <p:sp>
          <p:nvSpPr>
            <p:cNvPr id="192684" name="文本框 192683"/>
            <p:cNvSpPr txBox="1"/>
            <p:nvPr/>
          </p:nvSpPr>
          <p:spPr>
            <a:xfrm>
              <a:off x="2340" y="2689"/>
              <a:ext cx="80"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006600"/>
                  </a:solidFill>
                  <a:latin typeface="Times New Roman" panose="02020603050405020304" pitchFamily="18" charset="0"/>
                </a:rPr>
                <a:t>–</a:t>
              </a:r>
            </a:p>
          </p:txBody>
        </p:sp>
        <p:sp>
          <p:nvSpPr>
            <p:cNvPr id="192685" name="直接连接符 192684"/>
            <p:cNvSpPr/>
            <p:nvPr/>
          </p:nvSpPr>
          <p:spPr>
            <a:xfrm>
              <a:off x="2296" y="3227"/>
              <a:ext cx="349" cy="7"/>
            </a:xfrm>
            <a:prstGeom prst="line">
              <a:avLst/>
            </a:prstGeom>
            <a:ln w="38100" cap="flat" cmpd="sng">
              <a:solidFill>
                <a:srgbClr val="FF33CC"/>
              </a:solidFill>
              <a:prstDash val="solid"/>
              <a:headEnd type="none" w="med" len="med"/>
              <a:tailEnd type="none" w="med" len="med"/>
            </a:ln>
          </p:spPr>
        </p:sp>
        <p:grpSp>
          <p:nvGrpSpPr>
            <p:cNvPr id="192686" name="组合 192685"/>
            <p:cNvGrpSpPr/>
            <p:nvPr/>
          </p:nvGrpSpPr>
          <p:grpSpPr>
            <a:xfrm>
              <a:off x="2511" y="2385"/>
              <a:ext cx="699" cy="1218"/>
              <a:chOff x="4872" y="1764"/>
              <a:chExt cx="468" cy="1044"/>
            </a:xfrm>
          </p:grpSpPr>
          <p:sp>
            <p:nvSpPr>
              <p:cNvPr id="192687" name="矩形 192686"/>
              <p:cNvSpPr/>
              <p:nvPr/>
            </p:nvSpPr>
            <p:spPr>
              <a:xfrm>
                <a:off x="4945" y="1958"/>
                <a:ext cx="336" cy="660"/>
              </a:xfrm>
              <a:prstGeom prst="rect">
                <a:avLst/>
              </a:prstGeom>
              <a:solidFill>
                <a:srgbClr val="CDD1D5"/>
              </a:solidFill>
              <a:ln w="38100" cap="flat" cmpd="sng">
                <a:solidFill>
                  <a:srgbClr val="67716D"/>
                </a:solidFill>
                <a:prstDash val="solid"/>
                <a:miter/>
                <a:headEnd type="none" w="med" len="med"/>
                <a:tailEnd type="none" w="med" len="med"/>
              </a:ln>
            </p:spPr>
            <p:txBody>
              <a:bodyPr/>
              <a:lstStyle/>
              <a:p>
                <a:endParaRPr lang="zh-CN" altLang="en-US"/>
              </a:p>
            </p:txBody>
          </p:sp>
          <p:sp>
            <p:nvSpPr>
              <p:cNvPr id="192688" name="流程图: 延期 192687"/>
              <p:cNvSpPr/>
              <p:nvPr/>
            </p:nvSpPr>
            <p:spPr>
              <a:xfrm rot="5400000">
                <a:off x="5016" y="2484"/>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sp>
            <p:nvSpPr>
              <p:cNvPr id="192689" name="流程图: 延期 192688"/>
              <p:cNvSpPr/>
              <p:nvPr/>
            </p:nvSpPr>
            <p:spPr>
              <a:xfrm rot="-5400000">
                <a:off x="5004" y="1632"/>
                <a:ext cx="192" cy="456"/>
              </a:xfrm>
              <a:prstGeom prst="flowChartDelay">
                <a:avLst/>
              </a:prstGeom>
              <a:solidFill>
                <a:srgbClr val="B2B2B2"/>
              </a:solidFill>
              <a:ln w="38100" cap="flat" cmpd="sng">
                <a:solidFill>
                  <a:srgbClr val="5A757E"/>
                </a:solidFill>
                <a:prstDash val="solid"/>
                <a:miter/>
                <a:headEnd type="none" w="med" len="med"/>
                <a:tailEnd type="none" w="med" len="med"/>
              </a:ln>
            </p:spPr>
            <p:txBody>
              <a:bodyPr/>
              <a:lstStyle/>
              <a:p>
                <a:endParaRPr lang="zh-CN" altLang="en-US"/>
              </a:p>
            </p:txBody>
          </p:sp>
        </p:grpSp>
        <p:sp>
          <p:nvSpPr>
            <p:cNvPr id="192690" name="任意多边形 192689"/>
            <p:cNvSpPr/>
            <p:nvPr/>
          </p:nvSpPr>
          <p:spPr>
            <a:xfrm>
              <a:off x="2556" y="2786"/>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91" name="任意多边形 192690"/>
            <p:cNvSpPr/>
            <p:nvPr/>
          </p:nvSpPr>
          <p:spPr>
            <a:xfrm>
              <a:off x="2556" y="2940"/>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92" name="任意多边形 192691"/>
            <p:cNvSpPr/>
            <p:nvPr/>
          </p:nvSpPr>
          <p:spPr>
            <a:xfrm>
              <a:off x="2556" y="3066"/>
              <a:ext cx="627" cy="140"/>
            </a:xfrm>
            <a:custGeom>
              <a:avLst/>
              <a:gdLst/>
              <a:ahLst/>
              <a:cxnLst/>
              <a:rect l="0" t="0" r="0" b="0"/>
              <a:pathLst>
                <a:path w="672" h="204">
                  <a:moveTo>
                    <a:pt x="36" y="0"/>
                  </a:moveTo>
                  <a:lnTo>
                    <a:pt x="0" y="36"/>
                  </a:lnTo>
                  <a:lnTo>
                    <a:pt x="36" y="96"/>
                  </a:lnTo>
                  <a:lnTo>
                    <a:pt x="618" y="90"/>
                  </a:lnTo>
                  <a:lnTo>
                    <a:pt x="672" y="138"/>
                  </a:lnTo>
                  <a:lnTo>
                    <a:pt x="624" y="204"/>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93" name="任意多边形 192692"/>
            <p:cNvSpPr/>
            <p:nvPr/>
          </p:nvSpPr>
          <p:spPr>
            <a:xfrm>
              <a:off x="2284" y="2716"/>
              <a:ext cx="878" cy="35"/>
            </a:xfrm>
            <a:custGeom>
              <a:avLst/>
              <a:gdLst/>
              <a:ahLst/>
              <a:cxnLst/>
              <a:rect l="0" t="0" r="0" b="0"/>
              <a:pathLst>
                <a:path w="1542" h="78">
                  <a:moveTo>
                    <a:pt x="0" y="0"/>
                  </a:moveTo>
                  <a:lnTo>
                    <a:pt x="913" y="7"/>
                  </a:lnTo>
                  <a:lnTo>
                    <a:pt x="925" y="7"/>
                  </a:lnTo>
                  <a:lnTo>
                    <a:pt x="1495" y="14"/>
                  </a:lnTo>
                  <a:lnTo>
                    <a:pt x="1542" y="54"/>
                  </a:lnTo>
                  <a:lnTo>
                    <a:pt x="1506" y="78"/>
                  </a:lnTo>
                </a:path>
              </a:pathLst>
            </a:custGeom>
            <a:noFill/>
            <a:ln w="38100" cap="flat" cmpd="sng">
              <a:solidFill>
                <a:srgbClr val="FF33CC">
                  <a:alpha val="100000"/>
                </a:srgbClr>
              </a:solidFill>
              <a:prstDash val="solid"/>
              <a:headEnd type="none" w="med" len="med"/>
              <a:tailEnd type="none" w="med" len="med"/>
            </a:ln>
          </p:spPr>
          <p:txBody>
            <a:bodyPr/>
            <a:lstStyle/>
            <a:p>
              <a:endParaRPr lang="zh-CN" altLang="en-US"/>
            </a:p>
          </p:txBody>
        </p:sp>
        <p:sp>
          <p:nvSpPr>
            <p:cNvPr id="192694" name="矩形 192693"/>
            <p:cNvSpPr/>
            <p:nvPr/>
          </p:nvSpPr>
          <p:spPr>
            <a:xfrm>
              <a:off x="2284" y="3006"/>
              <a:ext cx="397" cy="192"/>
            </a:xfrm>
            <a:prstGeom prst="rect">
              <a:avLst/>
            </a:prstGeom>
            <a:noFill/>
            <a:ln w="9525">
              <a:noFill/>
            </a:ln>
          </p:spPr>
          <p:txBody>
            <a:bodyPr lIns="0" tIns="0" rIns="0" bIns="0">
              <a:spAutoFit/>
            </a:bodyPr>
            <a:lstStyle/>
            <a:p>
              <a:pPr eaLnBrk="0" hangingPunct="0"/>
              <a:r>
                <a:rPr lang="en-US" altLang="zh-CN" sz="2000" b="1" i="1">
                  <a:solidFill>
                    <a:srgbClr val="006600"/>
                  </a:solidFill>
                  <a:latin typeface="Times New Roman" panose="02020603050405020304" pitchFamily="18" charset="0"/>
                </a:rPr>
                <a:t>+</a:t>
              </a:r>
            </a:p>
          </p:txBody>
        </p:sp>
        <p:sp>
          <p:nvSpPr>
            <p:cNvPr id="192695" name="椭圆 192694"/>
            <p:cNvSpPr/>
            <p:nvPr/>
          </p:nvSpPr>
          <p:spPr>
            <a:xfrm>
              <a:off x="2251" y="2688"/>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96" name="椭圆 192695"/>
            <p:cNvSpPr/>
            <p:nvPr/>
          </p:nvSpPr>
          <p:spPr>
            <a:xfrm>
              <a:off x="2260" y="3199"/>
              <a:ext cx="72" cy="56"/>
            </a:xfrm>
            <a:prstGeom prst="ellipse">
              <a:avLst/>
            </a:prstGeom>
            <a:solidFill>
              <a:srgbClr val="FFFFF3"/>
            </a:solidFill>
            <a:ln w="25400" cap="flat" cmpd="sng">
              <a:solidFill>
                <a:srgbClr val="FF33CC"/>
              </a:solidFill>
              <a:prstDash val="solid"/>
              <a:headEnd type="none" w="med" len="med"/>
              <a:tailEnd type="none" w="med" len="med"/>
            </a:ln>
          </p:spPr>
          <p:txBody>
            <a:bodyPr/>
            <a:lstStyle/>
            <a:p>
              <a:endParaRPr lang="zh-CN" altLang="en-US"/>
            </a:p>
          </p:txBody>
        </p:sp>
        <p:sp>
          <p:nvSpPr>
            <p:cNvPr id="192697" name="文本框 192696"/>
            <p:cNvSpPr txBox="1"/>
            <p:nvPr/>
          </p:nvSpPr>
          <p:spPr>
            <a:xfrm>
              <a:off x="2814" y="2401"/>
              <a:ext cx="89"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S</a:t>
              </a:r>
            </a:p>
          </p:txBody>
        </p:sp>
        <p:sp>
          <p:nvSpPr>
            <p:cNvPr id="192698" name="文本框 192697"/>
            <p:cNvSpPr txBox="1"/>
            <p:nvPr/>
          </p:nvSpPr>
          <p:spPr>
            <a:xfrm>
              <a:off x="2806" y="3388"/>
              <a:ext cx="116" cy="192"/>
            </a:xfrm>
            <a:prstGeom prst="rect">
              <a:avLst/>
            </a:prstGeom>
            <a:noFill/>
            <a:ln w="9525">
              <a:noFill/>
            </a:ln>
          </p:spPr>
          <p:txBody>
            <a:bodyPr wrap="none" lIns="0" tIns="0" rIns="0" bIns="0" anchor="ctr" anchorCtr="0">
              <a:spAutoFit/>
            </a:bodyPr>
            <a:lstStyle/>
            <a:p>
              <a:pPr algn="ctr" eaLnBrk="0" hangingPunct="0"/>
              <a:r>
                <a:rPr lang="en-US" altLang="zh-CN" sz="2000" b="1" i="1">
                  <a:solidFill>
                    <a:srgbClr val="FF0066"/>
                  </a:solidFill>
                  <a:latin typeface="Times New Roman" panose="02020603050405020304" pitchFamily="18" charset="0"/>
                </a:rPr>
                <a:t>N</a:t>
              </a:r>
            </a:p>
          </p:txBody>
        </p:sp>
      </p:grpSp>
      <p:grpSp>
        <p:nvGrpSpPr>
          <p:cNvPr id="192699" name="组合 192698"/>
          <p:cNvGrpSpPr/>
          <p:nvPr/>
        </p:nvGrpSpPr>
        <p:grpSpPr>
          <a:xfrm flipH="1">
            <a:off x="1146175" y="3421063"/>
            <a:ext cx="1404938" cy="2446337"/>
            <a:chOff x="1200" y="2111"/>
            <a:chExt cx="345" cy="833"/>
          </a:xfrm>
        </p:grpSpPr>
        <p:sp>
          <p:nvSpPr>
            <p:cNvPr id="192700" name="椭圆 192699"/>
            <p:cNvSpPr/>
            <p:nvPr/>
          </p:nvSpPr>
          <p:spPr>
            <a:xfrm>
              <a:off x="1200" y="2111"/>
              <a:ext cx="345" cy="833"/>
            </a:xfrm>
            <a:prstGeom prst="ellipse">
              <a:avLst/>
            </a:prstGeom>
            <a:noFill/>
            <a:ln w="38100" cap="rnd" cmpd="sng">
              <a:solidFill>
                <a:srgbClr val="3366FF"/>
              </a:solidFill>
              <a:prstDash val="sysDot"/>
              <a:headEnd type="none" w="med" len="med"/>
              <a:tailEnd type="none" w="med" len="med"/>
            </a:ln>
          </p:spPr>
          <p:txBody>
            <a:bodyPr/>
            <a:lstStyle/>
            <a:p>
              <a:endParaRPr lang="zh-CN" altLang="en-US"/>
            </a:p>
          </p:txBody>
        </p:sp>
        <p:sp>
          <p:nvSpPr>
            <p:cNvPr id="192701" name="直接连接符 192700"/>
            <p:cNvSpPr/>
            <p:nvPr/>
          </p:nvSpPr>
          <p:spPr>
            <a:xfrm>
              <a:off x="1200" y="2455"/>
              <a:ext cx="11" cy="167"/>
            </a:xfrm>
            <a:prstGeom prst="line">
              <a:avLst/>
            </a:prstGeom>
            <a:ln w="38100" cap="rnd" cmpd="sng">
              <a:solidFill>
                <a:srgbClr val="3366FF"/>
              </a:solidFill>
              <a:prstDash val="sysDot"/>
              <a:headEnd type="none" w="med" len="med"/>
              <a:tailEnd type="stealth" w="med" len="lg"/>
            </a:ln>
          </p:spPr>
        </p:sp>
      </p:grpSp>
      <p:grpSp>
        <p:nvGrpSpPr>
          <p:cNvPr id="192702" name="组合 192701"/>
          <p:cNvGrpSpPr/>
          <p:nvPr/>
        </p:nvGrpSpPr>
        <p:grpSpPr>
          <a:xfrm>
            <a:off x="2708275" y="3478213"/>
            <a:ext cx="1347788" cy="2408237"/>
            <a:chOff x="1200" y="2111"/>
            <a:chExt cx="345" cy="833"/>
          </a:xfrm>
        </p:grpSpPr>
        <p:sp>
          <p:nvSpPr>
            <p:cNvPr id="192703" name="椭圆 192702"/>
            <p:cNvSpPr/>
            <p:nvPr/>
          </p:nvSpPr>
          <p:spPr>
            <a:xfrm>
              <a:off x="1200" y="2111"/>
              <a:ext cx="345" cy="833"/>
            </a:xfrm>
            <a:prstGeom prst="ellipse">
              <a:avLst/>
            </a:prstGeom>
            <a:noFill/>
            <a:ln w="38100" cap="rnd" cmpd="sng">
              <a:solidFill>
                <a:srgbClr val="3366FF"/>
              </a:solidFill>
              <a:prstDash val="sysDot"/>
              <a:headEnd type="none" w="med" len="med"/>
              <a:tailEnd type="none" w="med" len="med"/>
            </a:ln>
          </p:spPr>
          <p:txBody>
            <a:bodyPr/>
            <a:lstStyle/>
            <a:p>
              <a:endParaRPr lang="zh-CN" altLang="en-US"/>
            </a:p>
          </p:txBody>
        </p:sp>
        <p:sp>
          <p:nvSpPr>
            <p:cNvPr id="192704" name="直接连接符 192703"/>
            <p:cNvSpPr/>
            <p:nvPr/>
          </p:nvSpPr>
          <p:spPr>
            <a:xfrm>
              <a:off x="1200" y="2455"/>
              <a:ext cx="11" cy="167"/>
            </a:xfrm>
            <a:prstGeom prst="line">
              <a:avLst/>
            </a:prstGeom>
            <a:ln w="38100" cap="rnd" cmpd="sng">
              <a:solidFill>
                <a:srgbClr val="3366FF"/>
              </a:solidFill>
              <a:prstDash val="sysDot"/>
              <a:headEnd type="none" w="med" len="med"/>
              <a:tailEnd type="stealth" w="med" len="lg"/>
            </a:ln>
          </p:spPr>
        </p:sp>
      </p:grpSp>
      <p:sp>
        <p:nvSpPr>
          <p:cNvPr id="192705" name="矩形 192704"/>
          <p:cNvSpPr/>
          <p:nvPr/>
        </p:nvSpPr>
        <p:spPr>
          <a:xfrm>
            <a:off x="411163" y="489856"/>
            <a:ext cx="6176962" cy="549275"/>
          </a:xfrm>
          <a:prstGeom prst="rect">
            <a:avLst/>
          </a:prstGeom>
          <a:noFill/>
          <a:ln w="9525">
            <a:noFill/>
          </a:ln>
        </p:spPr>
        <p:txBody>
          <a:bodyPr lIns="0" tIns="0" rIns="0" bIns="0">
            <a:spAutoFit/>
          </a:bodyPr>
          <a:lstStyle/>
          <a:p>
            <a:r>
              <a:rPr lang="en-US" altLang="zh-CN" sz="3600" b="1" dirty="0" smtClean="0">
                <a:solidFill>
                  <a:schemeClr val="bg1"/>
                </a:solidFill>
                <a:effectLst>
                  <a:outerShdw blurRad="38100" dist="38100" dir="2700000">
                    <a:srgbClr val="C0C0C0"/>
                  </a:outerShdw>
                </a:effectLst>
                <a:latin typeface="Times New Roman" panose="02020603050405020304" pitchFamily="18" charset="0"/>
              </a:rPr>
              <a:t>3. 1  </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三相电源及其连接形式</a:t>
            </a:r>
          </a:p>
        </p:txBody>
      </p:sp>
      <p:sp>
        <p:nvSpPr>
          <p:cNvPr id="192706" name="矩形 192705"/>
          <p:cNvSpPr/>
          <p:nvPr/>
        </p:nvSpPr>
        <p:spPr>
          <a:xfrm>
            <a:off x="342900" y="1502908"/>
            <a:ext cx="8801100" cy="854075"/>
          </a:xfrm>
          <a:prstGeom prst="rect">
            <a:avLst/>
          </a:prstGeom>
          <a:noFill/>
          <a:ln w="9525">
            <a:noFill/>
          </a:ln>
        </p:spPr>
        <p:txBody>
          <a:bodyPr lIns="0" tIns="0" rIns="0" bIns="0">
            <a:spAutoFit/>
          </a:bodyPr>
          <a:lstStyle/>
          <a:p>
            <a:r>
              <a:rPr lang="zh-CN" altLang="en-US" sz="2800" b="1" dirty="0">
                <a:solidFill>
                  <a:srgbClr val="FF00FF"/>
                </a:solidFill>
                <a:effectLst>
                  <a:outerShdw blurRad="38100" dist="38100" dir="2700000">
                    <a:srgbClr val="C0C0C0"/>
                  </a:outerShdw>
                </a:effectLst>
                <a:latin typeface="Times New Roman" panose="02020603050405020304" pitchFamily="18" charset="0"/>
              </a:rPr>
              <a:t>电枢</a:t>
            </a:r>
            <a:r>
              <a:rPr lang="zh-CN" altLang="en-US" sz="2800" b="1" dirty="0">
                <a:solidFill>
                  <a:schemeClr val="accent2"/>
                </a:solidFill>
                <a:latin typeface="Times New Roman" panose="02020603050405020304" pitchFamily="18" charset="0"/>
              </a:rPr>
              <a:t>（是固定的，亦称</a:t>
            </a:r>
            <a:r>
              <a:rPr lang="zh-CN" altLang="en-US" sz="2800" b="1" dirty="0">
                <a:solidFill>
                  <a:srgbClr val="FF33CC"/>
                </a:solidFill>
                <a:effectLst>
                  <a:outerShdw blurRad="38100" dist="38100" dir="2700000">
                    <a:srgbClr val="C0C0C0"/>
                  </a:outerShdw>
                </a:effectLst>
                <a:latin typeface="Times New Roman" panose="02020603050405020304" pitchFamily="18" charset="0"/>
              </a:rPr>
              <a:t>定子</a:t>
            </a:r>
            <a:r>
              <a:rPr lang="zh-CN" altLang="en-US" sz="2800" b="1" dirty="0">
                <a:solidFill>
                  <a:schemeClr val="accent2"/>
                </a:solidFill>
                <a:latin typeface="Times New Roman" panose="02020603050405020304" pitchFamily="18" charset="0"/>
              </a:rPr>
              <a:t>）：定子铁心内圆周表面</a:t>
            </a:r>
          </a:p>
          <a:p>
            <a:r>
              <a:rPr lang="zh-CN" altLang="en-US" sz="2800" b="1" dirty="0">
                <a:solidFill>
                  <a:schemeClr val="accent2"/>
                </a:solidFill>
                <a:latin typeface="Times New Roman" panose="02020603050405020304" pitchFamily="18" charset="0"/>
              </a:rPr>
              <a:t>          有槽，放入三相电枢绕组。</a:t>
            </a:r>
          </a:p>
        </p:txBody>
      </p:sp>
      <p:graphicFrame>
        <p:nvGraphicFramePr>
          <p:cNvPr id="192707" name="对象 192706"/>
          <p:cNvGraphicFramePr/>
          <p:nvPr/>
        </p:nvGraphicFramePr>
        <p:xfrm>
          <a:off x="5461000" y="3949700"/>
          <a:ext cx="355600" cy="406400"/>
        </p:xfrm>
        <a:graphic>
          <a:graphicData uri="http://schemas.openxmlformats.org/presentationml/2006/ole">
            <mc:AlternateContent xmlns:mc="http://schemas.openxmlformats.org/markup-compatibility/2006">
              <mc:Choice xmlns:v="urn:schemas-microsoft-com:vml" Requires="v">
                <p:oleObj spid="_x0000_s96526" r:id="rId5" imgW="355600" imgH="405765" progId="Equation.3">
                  <p:embed/>
                </p:oleObj>
              </mc:Choice>
              <mc:Fallback>
                <p:oleObj r:id="rId5" imgW="355600" imgH="405765" progId="Equation.3">
                  <p:embed/>
                  <p:pic>
                    <p:nvPicPr>
                      <p:cNvPr id="0" name="图片 96467"/>
                      <p:cNvPicPr/>
                      <p:nvPr/>
                    </p:nvPicPr>
                    <p:blipFill>
                      <a:blip r:embed="rId6">
                        <a:clrChange>
                          <a:clrFrom>
                            <a:srgbClr val="000000"/>
                          </a:clrFrom>
                          <a:clrTo>
                            <a:srgbClr val="FF9933"/>
                          </a:clrTo>
                        </a:clrChange>
                      </a:blip>
                      <a:stretch>
                        <a:fillRect/>
                      </a:stretch>
                    </p:blipFill>
                    <p:spPr>
                      <a:xfrm>
                        <a:off x="5461000" y="3949700"/>
                        <a:ext cx="355600" cy="406400"/>
                      </a:xfrm>
                      <a:prstGeom prst="rect">
                        <a:avLst/>
                      </a:prstGeom>
                      <a:noFill/>
                      <a:ln w="38100">
                        <a:noFill/>
                        <a:miter/>
                      </a:ln>
                    </p:spPr>
                  </p:pic>
                </p:oleObj>
              </mc:Fallback>
            </mc:AlternateContent>
          </a:graphicData>
        </a:graphic>
      </p:graphicFrame>
      <p:graphicFrame>
        <p:nvGraphicFramePr>
          <p:cNvPr id="192708" name="对象 192707"/>
          <p:cNvGraphicFramePr/>
          <p:nvPr/>
        </p:nvGraphicFramePr>
        <p:xfrm>
          <a:off x="6413500" y="3968750"/>
          <a:ext cx="355600" cy="406400"/>
        </p:xfrm>
        <a:graphic>
          <a:graphicData uri="http://schemas.openxmlformats.org/presentationml/2006/ole">
            <mc:AlternateContent xmlns:mc="http://schemas.openxmlformats.org/markup-compatibility/2006">
              <mc:Choice xmlns:v="urn:schemas-microsoft-com:vml" Requires="v">
                <p:oleObj spid="_x0000_s96527" r:id="rId7" imgW="355600" imgH="405765" progId="Equation.3">
                  <p:embed/>
                </p:oleObj>
              </mc:Choice>
              <mc:Fallback>
                <p:oleObj r:id="rId7" imgW="355600" imgH="405765" progId="Equation.3">
                  <p:embed/>
                  <p:pic>
                    <p:nvPicPr>
                      <p:cNvPr id="0" name="图片 96468"/>
                      <p:cNvPicPr/>
                      <p:nvPr/>
                    </p:nvPicPr>
                    <p:blipFill>
                      <a:blip r:embed="rId8">
                        <a:clrChange>
                          <a:clrFrom>
                            <a:srgbClr val="000000"/>
                          </a:clrFrom>
                          <a:clrTo>
                            <a:srgbClr val="FF9933"/>
                          </a:clrTo>
                        </a:clrChange>
                      </a:blip>
                      <a:stretch>
                        <a:fillRect/>
                      </a:stretch>
                    </p:blipFill>
                    <p:spPr>
                      <a:xfrm>
                        <a:off x="6413500" y="3968750"/>
                        <a:ext cx="355600" cy="406400"/>
                      </a:xfrm>
                      <a:prstGeom prst="rect">
                        <a:avLst/>
                      </a:prstGeom>
                      <a:noFill/>
                      <a:ln w="38100">
                        <a:noFill/>
                        <a:miter/>
                      </a:ln>
                    </p:spPr>
                  </p:pic>
                </p:oleObj>
              </mc:Fallback>
            </mc:AlternateContent>
          </a:graphicData>
        </a:graphic>
      </p:graphicFrame>
      <p:grpSp>
        <p:nvGrpSpPr>
          <p:cNvPr id="192709" name="组合 192708"/>
          <p:cNvGrpSpPr/>
          <p:nvPr/>
        </p:nvGrpSpPr>
        <p:grpSpPr>
          <a:xfrm>
            <a:off x="7137400" y="1968500"/>
            <a:ext cx="1352550" cy="2292350"/>
            <a:chOff x="4496" y="1240"/>
            <a:chExt cx="852" cy="1444"/>
          </a:xfrm>
        </p:grpSpPr>
        <p:grpSp>
          <p:nvGrpSpPr>
            <p:cNvPr id="192710" name="组合 192709"/>
            <p:cNvGrpSpPr/>
            <p:nvPr/>
          </p:nvGrpSpPr>
          <p:grpSpPr>
            <a:xfrm>
              <a:off x="4572" y="1512"/>
              <a:ext cx="123" cy="888"/>
              <a:chOff x="4476" y="1920"/>
              <a:chExt cx="123" cy="888"/>
            </a:xfrm>
          </p:grpSpPr>
          <p:grpSp>
            <p:nvGrpSpPr>
              <p:cNvPr id="192711" name="组合 192710"/>
              <p:cNvGrpSpPr/>
              <p:nvPr/>
            </p:nvGrpSpPr>
            <p:grpSpPr>
              <a:xfrm rot="-10800000" flipH="1">
                <a:off x="4503" y="2129"/>
                <a:ext cx="96" cy="432"/>
                <a:chOff x="3600" y="2592"/>
                <a:chExt cx="96" cy="432"/>
              </a:xfrm>
            </p:grpSpPr>
            <p:grpSp>
              <p:nvGrpSpPr>
                <p:cNvPr id="192712" name="组合 192711"/>
                <p:cNvGrpSpPr/>
                <p:nvPr/>
              </p:nvGrpSpPr>
              <p:grpSpPr>
                <a:xfrm>
                  <a:off x="3600" y="2592"/>
                  <a:ext cx="96" cy="144"/>
                  <a:chOff x="4176" y="2553"/>
                  <a:chExt cx="144" cy="288"/>
                </a:xfrm>
              </p:grpSpPr>
              <p:sp>
                <p:nvSpPr>
                  <p:cNvPr id="192713" name="任意多边形 19271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9933"/>
                    </a:solidFill>
                    <a:prstDash val="solid"/>
                    <a:headEnd type="none" w="med" len="med"/>
                    <a:tailEnd type="none" w="med" len="med"/>
                  </a:ln>
                </p:spPr>
                <p:txBody>
                  <a:bodyPr/>
                  <a:lstStyle/>
                  <a:p>
                    <a:endParaRPr lang="zh-CN" altLang="en-US"/>
                  </a:p>
                </p:txBody>
              </p:sp>
              <p:sp>
                <p:nvSpPr>
                  <p:cNvPr id="192714" name="任意多边形 19271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9933"/>
                    </a:solidFill>
                    <a:prstDash val="solid"/>
                    <a:headEnd type="none" w="med" len="med"/>
                    <a:tailEnd type="none" w="med" len="med"/>
                  </a:ln>
                </p:spPr>
                <p:txBody>
                  <a:bodyPr/>
                  <a:lstStyle/>
                  <a:p>
                    <a:endParaRPr lang="zh-CN" altLang="en-US"/>
                  </a:p>
                </p:txBody>
              </p:sp>
            </p:grpSp>
            <p:grpSp>
              <p:nvGrpSpPr>
                <p:cNvPr id="192715" name="组合 192714"/>
                <p:cNvGrpSpPr/>
                <p:nvPr/>
              </p:nvGrpSpPr>
              <p:grpSpPr>
                <a:xfrm>
                  <a:off x="3600" y="2736"/>
                  <a:ext cx="96" cy="144"/>
                  <a:chOff x="4176" y="2553"/>
                  <a:chExt cx="144" cy="288"/>
                </a:xfrm>
              </p:grpSpPr>
              <p:sp>
                <p:nvSpPr>
                  <p:cNvPr id="192716" name="任意多边形 192715"/>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9933"/>
                    </a:solidFill>
                    <a:prstDash val="solid"/>
                    <a:headEnd type="none" w="med" len="med"/>
                    <a:tailEnd type="none" w="med" len="med"/>
                  </a:ln>
                </p:spPr>
                <p:txBody>
                  <a:bodyPr/>
                  <a:lstStyle/>
                  <a:p>
                    <a:endParaRPr lang="zh-CN" altLang="en-US"/>
                  </a:p>
                </p:txBody>
              </p:sp>
              <p:sp>
                <p:nvSpPr>
                  <p:cNvPr id="192717" name="任意多边形 192716"/>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9933"/>
                    </a:solidFill>
                    <a:prstDash val="solid"/>
                    <a:headEnd type="none" w="med" len="med"/>
                    <a:tailEnd type="none" w="med" len="med"/>
                  </a:ln>
                </p:spPr>
                <p:txBody>
                  <a:bodyPr/>
                  <a:lstStyle/>
                  <a:p>
                    <a:endParaRPr lang="zh-CN" altLang="en-US"/>
                  </a:p>
                </p:txBody>
              </p:sp>
            </p:grpSp>
            <p:grpSp>
              <p:nvGrpSpPr>
                <p:cNvPr id="192718" name="组合 192717"/>
                <p:cNvGrpSpPr/>
                <p:nvPr/>
              </p:nvGrpSpPr>
              <p:grpSpPr>
                <a:xfrm>
                  <a:off x="3600" y="2880"/>
                  <a:ext cx="96" cy="144"/>
                  <a:chOff x="4176" y="2553"/>
                  <a:chExt cx="144" cy="288"/>
                </a:xfrm>
              </p:grpSpPr>
              <p:sp>
                <p:nvSpPr>
                  <p:cNvPr id="192719" name="任意多边形 19271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9933"/>
                    </a:solidFill>
                    <a:prstDash val="solid"/>
                    <a:headEnd type="none" w="med" len="med"/>
                    <a:tailEnd type="none" w="med" len="med"/>
                  </a:ln>
                </p:spPr>
                <p:txBody>
                  <a:bodyPr/>
                  <a:lstStyle/>
                  <a:p>
                    <a:endParaRPr lang="zh-CN" altLang="en-US"/>
                  </a:p>
                </p:txBody>
              </p:sp>
              <p:sp>
                <p:nvSpPr>
                  <p:cNvPr id="192720" name="任意多边形 19271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9933"/>
                    </a:solidFill>
                    <a:prstDash val="solid"/>
                    <a:headEnd type="none" w="med" len="med"/>
                    <a:tailEnd type="none" w="med" len="med"/>
                  </a:ln>
                </p:spPr>
                <p:txBody>
                  <a:bodyPr/>
                  <a:lstStyle/>
                  <a:p>
                    <a:endParaRPr lang="zh-CN" altLang="en-US"/>
                  </a:p>
                </p:txBody>
              </p:sp>
            </p:grpSp>
          </p:grpSp>
          <p:sp>
            <p:nvSpPr>
              <p:cNvPr id="192721" name="直接连接符 192720"/>
              <p:cNvSpPr/>
              <p:nvPr/>
            </p:nvSpPr>
            <p:spPr>
              <a:xfrm>
                <a:off x="4500" y="2556"/>
                <a:ext cx="0" cy="216"/>
              </a:xfrm>
              <a:prstGeom prst="line">
                <a:avLst/>
              </a:prstGeom>
              <a:ln w="38100" cap="flat" cmpd="sng">
                <a:solidFill>
                  <a:srgbClr val="FF9933"/>
                </a:solidFill>
                <a:prstDash val="solid"/>
                <a:headEnd type="none" w="med" len="med"/>
                <a:tailEnd type="none" w="med" len="med"/>
              </a:ln>
            </p:spPr>
          </p:sp>
          <p:sp>
            <p:nvSpPr>
              <p:cNvPr id="192722" name="直接连接符 192721"/>
              <p:cNvSpPr/>
              <p:nvPr/>
            </p:nvSpPr>
            <p:spPr>
              <a:xfrm>
                <a:off x="4500" y="1980"/>
                <a:ext cx="0" cy="156"/>
              </a:xfrm>
              <a:prstGeom prst="line">
                <a:avLst/>
              </a:prstGeom>
              <a:ln w="38100" cap="flat" cmpd="sng">
                <a:solidFill>
                  <a:srgbClr val="FF9933"/>
                </a:solidFill>
                <a:prstDash val="solid"/>
                <a:headEnd type="none" w="med" len="med"/>
                <a:tailEnd type="none" w="med" len="med"/>
              </a:ln>
            </p:spPr>
          </p:sp>
          <p:sp>
            <p:nvSpPr>
              <p:cNvPr id="192723" name="椭圆 192722"/>
              <p:cNvSpPr/>
              <p:nvPr/>
            </p:nvSpPr>
            <p:spPr>
              <a:xfrm>
                <a:off x="4476" y="1920"/>
                <a:ext cx="60" cy="60"/>
              </a:xfrm>
              <a:prstGeom prst="ellipse">
                <a:avLst/>
              </a:prstGeom>
              <a:noFill/>
              <a:ln w="38100" cap="flat" cmpd="sng">
                <a:solidFill>
                  <a:srgbClr val="FF9900"/>
                </a:solidFill>
                <a:prstDash val="solid"/>
                <a:headEnd type="none" w="med" len="med"/>
                <a:tailEnd type="none" w="med" len="med"/>
              </a:ln>
            </p:spPr>
            <p:txBody>
              <a:bodyPr/>
              <a:lstStyle/>
              <a:p>
                <a:endParaRPr lang="zh-CN" altLang="en-US"/>
              </a:p>
            </p:txBody>
          </p:sp>
          <p:sp>
            <p:nvSpPr>
              <p:cNvPr id="192724" name="椭圆 192723"/>
              <p:cNvSpPr/>
              <p:nvPr/>
            </p:nvSpPr>
            <p:spPr>
              <a:xfrm>
                <a:off x="4476" y="2748"/>
                <a:ext cx="60" cy="60"/>
              </a:xfrm>
              <a:prstGeom prst="ellipse">
                <a:avLst/>
              </a:prstGeom>
              <a:noFill/>
              <a:ln w="38100" cap="flat" cmpd="sng">
                <a:solidFill>
                  <a:srgbClr val="FF9900"/>
                </a:solidFill>
                <a:prstDash val="solid"/>
                <a:headEnd type="none" w="med" len="med"/>
                <a:tailEnd type="none" w="med" len="med"/>
              </a:ln>
            </p:spPr>
            <p:txBody>
              <a:bodyPr/>
              <a:lstStyle/>
              <a:p>
                <a:endParaRPr lang="zh-CN" altLang="en-US"/>
              </a:p>
            </p:txBody>
          </p:sp>
        </p:grpSp>
        <p:grpSp>
          <p:nvGrpSpPr>
            <p:cNvPr id="192725" name="组合 192724"/>
            <p:cNvGrpSpPr/>
            <p:nvPr/>
          </p:nvGrpSpPr>
          <p:grpSpPr>
            <a:xfrm>
              <a:off x="4884" y="1524"/>
              <a:ext cx="123" cy="888"/>
              <a:chOff x="4884" y="1524"/>
              <a:chExt cx="123" cy="888"/>
            </a:xfrm>
          </p:grpSpPr>
          <p:grpSp>
            <p:nvGrpSpPr>
              <p:cNvPr id="192726" name="组合 192725"/>
              <p:cNvGrpSpPr/>
              <p:nvPr/>
            </p:nvGrpSpPr>
            <p:grpSpPr>
              <a:xfrm rot="-10800000" flipH="1">
                <a:off x="4911" y="1733"/>
                <a:ext cx="96" cy="432"/>
                <a:chOff x="3600" y="2592"/>
                <a:chExt cx="96" cy="432"/>
              </a:xfrm>
            </p:grpSpPr>
            <p:grpSp>
              <p:nvGrpSpPr>
                <p:cNvPr id="192727" name="组合 192726"/>
                <p:cNvGrpSpPr/>
                <p:nvPr/>
              </p:nvGrpSpPr>
              <p:grpSpPr>
                <a:xfrm>
                  <a:off x="3600" y="2592"/>
                  <a:ext cx="96" cy="144"/>
                  <a:chOff x="4176" y="2553"/>
                  <a:chExt cx="144" cy="288"/>
                </a:xfrm>
              </p:grpSpPr>
              <p:sp>
                <p:nvSpPr>
                  <p:cNvPr id="192728" name="任意多边形 192727"/>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2729" name="任意多边形 192728"/>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grpSp>
              <p:nvGrpSpPr>
                <p:cNvPr id="192730" name="组合 192729"/>
                <p:cNvGrpSpPr/>
                <p:nvPr/>
              </p:nvGrpSpPr>
              <p:grpSpPr>
                <a:xfrm>
                  <a:off x="3600" y="2736"/>
                  <a:ext cx="96" cy="144"/>
                  <a:chOff x="4176" y="2553"/>
                  <a:chExt cx="144" cy="288"/>
                </a:xfrm>
              </p:grpSpPr>
              <p:sp>
                <p:nvSpPr>
                  <p:cNvPr id="192731" name="任意多边形 192730"/>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2732" name="任意多边形 192731"/>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grpSp>
              <p:nvGrpSpPr>
                <p:cNvPr id="192733" name="组合 192732"/>
                <p:cNvGrpSpPr/>
                <p:nvPr/>
              </p:nvGrpSpPr>
              <p:grpSpPr>
                <a:xfrm>
                  <a:off x="3600" y="2880"/>
                  <a:ext cx="96" cy="144"/>
                  <a:chOff x="4176" y="2553"/>
                  <a:chExt cx="144" cy="288"/>
                </a:xfrm>
              </p:grpSpPr>
              <p:sp>
                <p:nvSpPr>
                  <p:cNvPr id="192734" name="任意多边形 192733"/>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2735" name="任意多边形 192734"/>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grpSp>
          <p:sp>
            <p:nvSpPr>
              <p:cNvPr id="192736" name="直接连接符 192735"/>
              <p:cNvSpPr/>
              <p:nvPr/>
            </p:nvSpPr>
            <p:spPr>
              <a:xfrm>
                <a:off x="4908" y="2160"/>
                <a:ext cx="0" cy="216"/>
              </a:xfrm>
              <a:prstGeom prst="line">
                <a:avLst/>
              </a:prstGeom>
              <a:ln w="38100" cap="flat" cmpd="sng">
                <a:solidFill>
                  <a:srgbClr val="009900"/>
                </a:solidFill>
                <a:prstDash val="solid"/>
                <a:headEnd type="none" w="med" len="med"/>
                <a:tailEnd type="none" w="med" len="med"/>
              </a:ln>
            </p:spPr>
          </p:sp>
          <p:sp>
            <p:nvSpPr>
              <p:cNvPr id="192737" name="直接连接符 192736"/>
              <p:cNvSpPr/>
              <p:nvPr/>
            </p:nvSpPr>
            <p:spPr>
              <a:xfrm>
                <a:off x="4908" y="1584"/>
                <a:ext cx="0" cy="156"/>
              </a:xfrm>
              <a:prstGeom prst="line">
                <a:avLst/>
              </a:prstGeom>
              <a:ln w="38100" cap="flat" cmpd="sng">
                <a:solidFill>
                  <a:srgbClr val="009900"/>
                </a:solidFill>
                <a:prstDash val="solid"/>
                <a:headEnd type="none" w="med" len="med"/>
                <a:tailEnd type="none" w="med" len="med"/>
              </a:ln>
            </p:spPr>
          </p:sp>
          <p:sp>
            <p:nvSpPr>
              <p:cNvPr id="192738" name="椭圆 192737"/>
              <p:cNvSpPr/>
              <p:nvPr/>
            </p:nvSpPr>
            <p:spPr>
              <a:xfrm>
                <a:off x="4884" y="1524"/>
                <a:ext cx="60" cy="60"/>
              </a:xfrm>
              <a:prstGeom prst="ellipse">
                <a:avLst/>
              </a:prstGeom>
              <a:noFill/>
              <a:ln w="38100" cap="flat" cmpd="sng">
                <a:solidFill>
                  <a:srgbClr val="009900"/>
                </a:solidFill>
                <a:prstDash val="solid"/>
                <a:headEnd type="none" w="med" len="med"/>
                <a:tailEnd type="none" w="med" len="med"/>
              </a:ln>
            </p:spPr>
            <p:txBody>
              <a:bodyPr/>
              <a:lstStyle/>
              <a:p>
                <a:endParaRPr lang="zh-CN" altLang="en-US"/>
              </a:p>
            </p:txBody>
          </p:sp>
          <p:sp>
            <p:nvSpPr>
              <p:cNvPr id="192739" name="椭圆 192738"/>
              <p:cNvSpPr/>
              <p:nvPr/>
            </p:nvSpPr>
            <p:spPr>
              <a:xfrm>
                <a:off x="4884" y="2352"/>
                <a:ext cx="60" cy="60"/>
              </a:xfrm>
              <a:prstGeom prst="ellipse">
                <a:avLst/>
              </a:prstGeom>
              <a:noFill/>
              <a:ln w="38100" cap="flat" cmpd="sng">
                <a:solidFill>
                  <a:srgbClr val="009900"/>
                </a:solidFill>
                <a:prstDash val="solid"/>
                <a:headEnd type="none" w="med" len="med"/>
                <a:tailEnd type="none" w="med" len="med"/>
              </a:ln>
            </p:spPr>
            <p:txBody>
              <a:bodyPr/>
              <a:lstStyle/>
              <a:p>
                <a:endParaRPr lang="zh-CN" altLang="en-US"/>
              </a:p>
            </p:txBody>
          </p:sp>
        </p:grpSp>
        <p:grpSp>
          <p:nvGrpSpPr>
            <p:cNvPr id="192740" name="组合 192739"/>
            <p:cNvGrpSpPr/>
            <p:nvPr/>
          </p:nvGrpSpPr>
          <p:grpSpPr>
            <a:xfrm>
              <a:off x="5184" y="1524"/>
              <a:ext cx="123" cy="888"/>
              <a:chOff x="5184" y="1524"/>
              <a:chExt cx="123" cy="888"/>
            </a:xfrm>
          </p:grpSpPr>
          <p:grpSp>
            <p:nvGrpSpPr>
              <p:cNvPr id="192741" name="组合 192740"/>
              <p:cNvGrpSpPr/>
              <p:nvPr/>
            </p:nvGrpSpPr>
            <p:grpSpPr>
              <a:xfrm rot="-10800000" flipH="1">
                <a:off x="5211" y="1733"/>
                <a:ext cx="96" cy="432"/>
                <a:chOff x="3600" y="2592"/>
                <a:chExt cx="96" cy="432"/>
              </a:xfrm>
            </p:grpSpPr>
            <p:grpSp>
              <p:nvGrpSpPr>
                <p:cNvPr id="192742" name="组合 192741"/>
                <p:cNvGrpSpPr/>
                <p:nvPr/>
              </p:nvGrpSpPr>
              <p:grpSpPr>
                <a:xfrm>
                  <a:off x="3600" y="2592"/>
                  <a:ext cx="96" cy="144"/>
                  <a:chOff x="4176" y="2553"/>
                  <a:chExt cx="144" cy="288"/>
                </a:xfrm>
              </p:grpSpPr>
              <p:sp>
                <p:nvSpPr>
                  <p:cNvPr id="192743" name="任意多边形 192742"/>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2744" name="任意多边形 192743"/>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grpSp>
              <p:nvGrpSpPr>
                <p:cNvPr id="192745" name="组合 192744"/>
                <p:cNvGrpSpPr/>
                <p:nvPr/>
              </p:nvGrpSpPr>
              <p:grpSpPr>
                <a:xfrm>
                  <a:off x="3600" y="2736"/>
                  <a:ext cx="96" cy="144"/>
                  <a:chOff x="4176" y="2553"/>
                  <a:chExt cx="144" cy="288"/>
                </a:xfrm>
              </p:grpSpPr>
              <p:sp>
                <p:nvSpPr>
                  <p:cNvPr id="192746" name="任意多边形 192745"/>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2747" name="任意多边形 192746"/>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grpSp>
              <p:nvGrpSpPr>
                <p:cNvPr id="192748" name="组合 192747"/>
                <p:cNvGrpSpPr/>
                <p:nvPr/>
              </p:nvGrpSpPr>
              <p:grpSpPr>
                <a:xfrm>
                  <a:off x="3600" y="2880"/>
                  <a:ext cx="96" cy="144"/>
                  <a:chOff x="4176" y="2553"/>
                  <a:chExt cx="144" cy="288"/>
                </a:xfrm>
              </p:grpSpPr>
              <p:sp>
                <p:nvSpPr>
                  <p:cNvPr id="192749" name="任意多边形 192748"/>
                  <p:cNvSpPr/>
                  <p:nvPr/>
                </p:nvSpPr>
                <p:spPr>
                  <a:xfrm>
                    <a:off x="4176" y="2553"/>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2750" name="任意多边形 192749"/>
                  <p:cNvSpPr/>
                  <p:nvPr/>
                </p:nvSpPr>
                <p:spPr>
                  <a:xfrm flipV="1">
                    <a:off x="4176" y="2697"/>
                    <a:ext cx="144" cy="14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grpSp>
          <p:sp>
            <p:nvSpPr>
              <p:cNvPr id="192751" name="直接连接符 192750"/>
              <p:cNvSpPr/>
              <p:nvPr/>
            </p:nvSpPr>
            <p:spPr>
              <a:xfrm>
                <a:off x="5208" y="2160"/>
                <a:ext cx="0" cy="216"/>
              </a:xfrm>
              <a:prstGeom prst="line">
                <a:avLst/>
              </a:prstGeom>
              <a:ln w="38100" cap="flat" cmpd="sng">
                <a:solidFill>
                  <a:srgbClr val="FF0066"/>
                </a:solidFill>
                <a:prstDash val="solid"/>
                <a:headEnd type="none" w="med" len="med"/>
                <a:tailEnd type="none" w="med" len="med"/>
              </a:ln>
            </p:spPr>
          </p:sp>
          <p:sp>
            <p:nvSpPr>
              <p:cNvPr id="192752" name="直接连接符 192751"/>
              <p:cNvSpPr/>
              <p:nvPr/>
            </p:nvSpPr>
            <p:spPr>
              <a:xfrm>
                <a:off x="5208" y="1584"/>
                <a:ext cx="0" cy="156"/>
              </a:xfrm>
              <a:prstGeom prst="line">
                <a:avLst/>
              </a:prstGeom>
              <a:ln w="38100" cap="flat" cmpd="sng">
                <a:solidFill>
                  <a:srgbClr val="FF0066"/>
                </a:solidFill>
                <a:prstDash val="solid"/>
                <a:headEnd type="none" w="med" len="med"/>
                <a:tailEnd type="none" w="med" len="med"/>
              </a:ln>
            </p:spPr>
          </p:sp>
          <p:sp>
            <p:nvSpPr>
              <p:cNvPr id="192753" name="椭圆 192752"/>
              <p:cNvSpPr/>
              <p:nvPr/>
            </p:nvSpPr>
            <p:spPr>
              <a:xfrm>
                <a:off x="5184" y="1524"/>
                <a:ext cx="60" cy="60"/>
              </a:xfrm>
              <a:prstGeom prst="ellipse">
                <a:avLst/>
              </a:prstGeom>
              <a:noFill/>
              <a:ln w="38100" cap="flat" cmpd="sng">
                <a:solidFill>
                  <a:srgbClr val="FF0066"/>
                </a:solidFill>
                <a:prstDash val="solid"/>
                <a:headEnd type="none" w="med" len="med"/>
                <a:tailEnd type="none" w="med" len="med"/>
              </a:ln>
            </p:spPr>
            <p:txBody>
              <a:bodyPr/>
              <a:lstStyle/>
              <a:p>
                <a:endParaRPr lang="zh-CN" altLang="en-US"/>
              </a:p>
            </p:txBody>
          </p:sp>
          <p:sp>
            <p:nvSpPr>
              <p:cNvPr id="192754" name="椭圆 192753"/>
              <p:cNvSpPr/>
              <p:nvPr/>
            </p:nvSpPr>
            <p:spPr>
              <a:xfrm>
                <a:off x="5184" y="2352"/>
                <a:ext cx="60" cy="60"/>
              </a:xfrm>
              <a:prstGeom prst="ellipse">
                <a:avLst/>
              </a:prstGeom>
              <a:noFill/>
              <a:ln w="38100" cap="flat" cmpd="sng">
                <a:solidFill>
                  <a:srgbClr val="FF0066"/>
                </a:solidFill>
                <a:prstDash val="solid"/>
                <a:headEnd type="none" w="med" len="med"/>
                <a:tailEnd type="none" w="med" len="med"/>
              </a:ln>
            </p:spPr>
            <p:txBody>
              <a:bodyPr/>
              <a:lstStyle/>
              <a:p>
                <a:endParaRPr lang="zh-CN" altLang="en-US"/>
              </a:p>
            </p:txBody>
          </p:sp>
        </p:grpSp>
        <p:graphicFrame>
          <p:nvGraphicFramePr>
            <p:cNvPr id="192755" name="对象 192754"/>
            <p:cNvGraphicFramePr/>
            <p:nvPr/>
          </p:nvGraphicFramePr>
          <p:xfrm>
            <a:off x="4496" y="1252"/>
            <a:ext cx="224" cy="256"/>
          </p:xfrm>
          <a:graphic>
            <a:graphicData uri="http://schemas.openxmlformats.org/presentationml/2006/ole">
              <mc:AlternateContent xmlns:mc="http://schemas.openxmlformats.org/markup-compatibility/2006">
                <mc:Choice xmlns:v="urn:schemas-microsoft-com:vml" Requires="v">
                  <p:oleObj spid="_x0000_s96528" r:id="rId9" imgW="355600" imgH="405765" progId="Equation.3">
                    <p:embed/>
                  </p:oleObj>
                </mc:Choice>
                <mc:Fallback>
                  <p:oleObj r:id="rId9" imgW="355600" imgH="405765" progId="Equation.3">
                    <p:embed/>
                    <p:pic>
                      <p:nvPicPr>
                        <p:cNvPr id="0" name="图片 96469"/>
                        <p:cNvPicPr/>
                        <p:nvPr/>
                      </p:nvPicPr>
                      <p:blipFill>
                        <a:blip r:embed="rId10">
                          <a:clrChange>
                            <a:clrFrom>
                              <a:srgbClr val="000000"/>
                            </a:clrFrom>
                            <a:clrTo>
                              <a:srgbClr val="FF9933"/>
                            </a:clrTo>
                          </a:clrChange>
                        </a:blip>
                        <a:stretch>
                          <a:fillRect/>
                        </a:stretch>
                      </p:blipFill>
                      <p:spPr>
                        <a:xfrm>
                          <a:off x="4496" y="1252"/>
                          <a:ext cx="224" cy="256"/>
                        </a:xfrm>
                        <a:prstGeom prst="rect">
                          <a:avLst/>
                        </a:prstGeom>
                        <a:noFill/>
                        <a:ln w="38100">
                          <a:noFill/>
                          <a:miter/>
                        </a:ln>
                      </p:spPr>
                    </p:pic>
                  </p:oleObj>
                </mc:Fallback>
              </mc:AlternateContent>
            </a:graphicData>
          </a:graphic>
        </p:graphicFrame>
        <p:graphicFrame>
          <p:nvGraphicFramePr>
            <p:cNvPr id="192756" name="对象 192755"/>
            <p:cNvGraphicFramePr/>
            <p:nvPr/>
          </p:nvGraphicFramePr>
          <p:xfrm>
            <a:off x="4520" y="2428"/>
            <a:ext cx="224" cy="256"/>
          </p:xfrm>
          <a:graphic>
            <a:graphicData uri="http://schemas.openxmlformats.org/presentationml/2006/ole">
              <mc:AlternateContent xmlns:mc="http://schemas.openxmlformats.org/markup-compatibility/2006">
                <mc:Choice xmlns:v="urn:schemas-microsoft-com:vml" Requires="v">
                  <p:oleObj spid="_x0000_s96529" r:id="rId11" imgW="355600" imgH="405765" progId="Equation.3">
                    <p:embed/>
                  </p:oleObj>
                </mc:Choice>
                <mc:Fallback>
                  <p:oleObj r:id="rId11" imgW="355600" imgH="405765" progId="Equation.3">
                    <p:embed/>
                    <p:pic>
                      <p:nvPicPr>
                        <p:cNvPr id="0" name="图片 96470"/>
                        <p:cNvPicPr/>
                        <p:nvPr/>
                      </p:nvPicPr>
                      <p:blipFill>
                        <a:blip r:embed="rId12">
                          <a:clrChange>
                            <a:clrFrom>
                              <a:srgbClr val="000000"/>
                            </a:clrFrom>
                            <a:clrTo>
                              <a:srgbClr val="FF9933"/>
                            </a:clrTo>
                          </a:clrChange>
                        </a:blip>
                        <a:stretch>
                          <a:fillRect/>
                        </a:stretch>
                      </p:blipFill>
                      <p:spPr>
                        <a:xfrm>
                          <a:off x="4520" y="2428"/>
                          <a:ext cx="224" cy="256"/>
                        </a:xfrm>
                        <a:prstGeom prst="rect">
                          <a:avLst/>
                        </a:prstGeom>
                        <a:noFill/>
                        <a:ln w="38100">
                          <a:noFill/>
                          <a:miter/>
                        </a:ln>
                      </p:spPr>
                    </p:pic>
                  </p:oleObj>
                </mc:Fallback>
              </mc:AlternateContent>
            </a:graphicData>
          </a:graphic>
        </p:graphicFrame>
        <p:graphicFrame>
          <p:nvGraphicFramePr>
            <p:cNvPr id="192757" name="对象 192756"/>
            <p:cNvGraphicFramePr/>
            <p:nvPr/>
          </p:nvGraphicFramePr>
          <p:xfrm>
            <a:off x="4828" y="1240"/>
            <a:ext cx="232" cy="256"/>
          </p:xfrm>
          <a:graphic>
            <a:graphicData uri="http://schemas.openxmlformats.org/presentationml/2006/ole">
              <mc:AlternateContent xmlns:mc="http://schemas.openxmlformats.org/markup-compatibility/2006">
                <mc:Choice xmlns:v="urn:schemas-microsoft-com:vml" Requires="v">
                  <p:oleObj spid="_x0000_s96530" r:id="rId13" imgW="367665" imgH="405765" progId="Equation.3">
                    <p:embed/>
                  </p:oleObj>
                </mc:Choice>
                <mc:Fallback>
                  <p:oleObj r:id="rId13" imgW="367665" imgH="405765" progId="Equation.3">
                    <p:embed/>
                    <p:pic>
                      <p:nvPicPr>
                        <p:cNvPr id="0" name="图片 96471"/>
                        <p:cNvPicPr/>
                        <p:nvPr/>
                      </p:nvPicPr>
                      <p:blipFill>
                        <a:blip r:embed="rId14">
                          <a:clrChange>
                            <a:clrFrom>
                              <a:srgbClr val="000000"/>
                            </a:clrFrom>
                            <a:clrTo>
                              <a:srgbClr val="006600"/>
                            </a:clrTo>
                          </a:clrChange>
                        </a:blip>
                        <a:stretch>
                          <a:fillRect/>
                        </a:stretch>
                      </p:blipFill>
                      <p:spPr>
                        <a:xfrm>
                          <a:off x="4828" y="1240"/>
                          <a:ext cx="232" cy="256"/>
                        </a:xfrm>
                        <a:prstGeom prst="rect">
                          <a:avLst/>
                        </a:prstGeom>
                        <a:noFill/>
                        <a:ln w="38100">
                          <a:noFill/>
                          <a:miter/>
                        </a:ln>
                      </p:spPr>
                    </p:pic>
                  </p:oleObj>
                </mc:Fallback>
              </mc:AlternateContent>
            </a:graphicData>
          </a:graphic>
        </p:graphicFrame>
        <p:graphicFrame>
          <p:nvGraphicFramePr>
            <p:cNvPr id="192758" name="对象 192757"/>
            <p:cNvGraphicFramePr/>
            <p:nvPr/>
          </p:nvGraphicFramePr>
          <p:xfrm>
            <a:off x="4828" y="2428"/>
            <a:ext cx="232" cy="256"/>
          </p:xfrm>
          <a:graphic>
            <a:graphicData uri="http://schemas.openxmlformats.org/presentationml/2006/ole">
              <mc:AlternateContent xmlns:mc="http://schemas.openxmlformats.org/markup-compatibility/2006">
                <mc:Choice xmlns:v="urn:schemas-microsoft-com:vml" Requires="v">
                  <p:oleObj spid="_x0000_s96531" r:id="rId15" imgW="367665" imgH="405765" progId="Equation.3">
                    <p:embed/>
                  </p:oleObj>
                </mc:Choice>
                <mc:Fallback>
                  <p:oleObj r:id="rId15" imgW="367665" imgH="405765" progId="Equation.3">
                    <p:embed/>
                    <p:pic>
                      <p:nvPicPr>
                        <p:cNvPr id="0" name="图片 96472"/>
                        <p:cNvPicPr/>
                        <p:nvPr/>
                      </p:nvPicPr>
                      <p:blipFill>
                        <a:blip r:embed="rId16">
                          <a:clrChange>
                            <a:clrFrom>
                              <a:srgbClr val="000000"/>
                            </a:clrFrom>
                            <a:clrTo>
                              <a:srgbClr val="006600"/>
                            </a:clrTo>
                          </a:clrChange>
                        </a:blip>
                        <a:stretch>
                          <a:fillRect/>
                        </a:stretch>
                      </p:blipFill>
                      <p:spPr>
                        <a:xfrm>
                          <a:off x="4828" y="2428"/>
                          <a:ext cx="232" cy="256"/>
                        </a:xfrm>
                        <a:prstGeom prst="rect">
                          <a:avLst/>
                        </a:prstGeom>
                        <a:noFill/>
                        <a:ln w="38100">
                          <a:noFill/>
                          <a:miter/>
                        </a:ln>
                      </p:spPr>
                    </p:pic>
                  </p:oleObj>
                </mc:Fallback>
              </mc:AlternateContent>
            </a:graphicData>
          </a:graphic>
        </p:graphicFrame>
        <p:graphicFrame>
          <p:nvGraphicFramePr>
            <p:cNvPr id="192759" name="对象 192758"/>
            <p:cNvGraphicFramePr/>
            <p:nvPr/>
          </p:nvGraphicFramePr>
          <p:xfrm>
            <a:off x="5092" y="2416"/>
            <a:ext cx="232" cy="256"/>
          </p:xfrm>
          <a:graphic>
            <a:graphicData uri="http://schemas.openxmlformats.org/presentationml/2006/ole">
              <mc:AlternateContent xmlns:mc="http://schemas.openxmlformats.org/markup-compatibility/2006">
                <mc:Choice xmlns:v="urn:schemas-microsoft-com:vml" Requires="v">
                  <p:oleObj spid="_x0000_s96532" r:id="rId17" imgW="367665" imgH="405765" progId="Equation.3">
                    <p:embed/>
                  </p:oleObj>
                </mc:Choice>
                <mc:Fallback>
                  <p:oleObj r:id="rId17" imgW="367665" imgH="405765" progId="Equation.3">
                    <p:embed/>
                    <p:pic>
                      <p:nvPicPr>
                        <p:cNvPr id="0" name="图片 96473"/>
                        <p:cNvPicPr/>
                        <p:nvPr/>
                      </p:nvPicPr>
                      <p:blipFill>
                        <a:blip r:embed="rId18">
                          <a:clrChange>
                            <a:clrFrom>
                              <a:srgbClr val="000000"/>
                            </a:clrFrom>
                            <a:clrTo>
                              <a:srgbClr val="FF0066"/>
                            </a:clrTo>
                          </a:clrChange>
                        </a:blip>
                        <a:stretch>
                          <a:fillRect/>
                        </a:stretch>
                      </p:blipFill>
                      <p:spPr>
                        <a:xfrm>
                          <a:off x="5092" y="2416"/>
                          <a:ext cx="232" cy="256"/>
                        </a:xfrm>
                        <a:prstGeom prst="rect">
                          <a:avLst/>
                        </a:prstGeom>
                        <a:noFill/>
                        <a:ln w="38100">
                          <a:noFill/>
                          <a:miter/>
                        </a:ln>
                      </p:spPr>
                    </p:pic>
                  </p:oleObj>
                </mc:Fallback>
              </mc:AlternateContent>
            </a:graphicData>
          </a:graphic>
        </p:graphicFrame>
        <p:graphicFrame>
          <p:nvGraphicFramePr>
            <p:cNvPr id="192760" name="对象 192759"/>
            <p:cNvGraphicFramePr/>
            <p:nvPr/>
          </p:nvGraphicFramePr>
          <p:xfrm>
            <a:off x="5116" y="1240"/>
            <a:ext cx="232" cy="256"/>
          </p:xfrm>
          <a:graphic>
            <a:graphicData uri="http://schemas.openxmlformats.org/presentationml/2006/ole">
              <mc:AlternateContent xmlns:mc="http://schemas.openxmlformats.org/markup-compatibility/2006">
                <mc:Choice xmlns:v="urn:schemas-microsoft-com:vml" Requires="v">
                  <p:oleObj spid="_x0000_s96533" r:id="rId19" imgW="367665" imgH="405765" progId="Equation.3">
                    <p:embed/>
                  </p:oleObj>
                </mc:Choice>
                <mc:Fallback>
                  <p:oleObj r:id="rId19" imgW="367665" imgH="405765" progId="Equation.3">
                    <p:embed/>
                    <p:pic>
                      <p:nvPicPr>
                        <p:cNvPr id="0" name="图片 96474"/>
                        <p:cNvPicPr/>
                        <p:nvPr/>
                      </p:nvPicPr>
                      <p:blipFill>
                        <a:blip r:embed="rId20">
                          <a:clrChange>
                            <a:clrFrom>
                              <a:srgbClr val="000000"/>
                            </a:clrFrom>
                            <a:clrTo>
                              <a:srgbClr val="FF0066"/>
                            </a:clrTo>
                          </a:clrChange>
                        </a:blip>
                        <a:stretch>
                          <a:fillRect/>
                        </a:stretch>
                      </p:blipFill>
                      <p:spPr>
                        <a:xfrm>
                          <a:off x="5116" y="1240"/>
                          <a:ext cx="232" cy="256"/>
                        </a:xfrm>
                        <a:prstGeom prst="rect">
                          <a:avLst/>
                        </a:prstGeom>
                        <a:noFill/>
                        <a:ln w="38100">
                          <a:noFill/>
                          <a:miter/>
                        </a:ln>
                      </p:spPr>
                    </p:pic>
                  </p:oleObj>
                </mc:Fallback>
              </mc:AlternateContent>
            </a:graphicData>
          </a:graphic>
        </p:graphicFrame>
      </p:grpSp>
      <p:graphicFrame>
        <p:nvGraphicFramePr>
          <p:cNvPr id="192761" name="对象 192760"/>
          <p:cNvGraphicFramePr/>
          <p:nvPr/>
        </p:nvGraphicFramePr>
        <p:xfrm>
          <a:off x="2374900" y="2673350"/>
          <a:ext cx="355600" cy="406400"/>
        </p:xfrm>
        <a:graphic>
          <a:graphicData uri="http://schemas.openxmlformats.org/presentationml/2006/ole">
            <mc:AlternateContent xmlns:mc="http://schemas.openxmlformats.org/markup-compatibility/2006">
              <mc:Choice xmlns:v="urn:schemas-microsoft-com:vml" Requires="v">
                <p:oleObj spid="_x0000_s96534" r:id="rId21" imgW="355600" imgH="405765" progId="Equation.3">
                  <p:embed/>
                </p:oleObj>
              </mc:Choice>
              <mc:Fallback>
                <p:oleObj r:id="rId21" imgW="355600" imgH="405765" progId="Equation.3">
                  <p:embed/>
                  <p:pic>
                    <p:nvPicPr>
                      <p:cNvPr id="0" name="图片 96475"/>
                      <p:cNvPicPr/>
                      <p:nvPr/>
                    </p:nvPicPr>
                    <p:blipFill>
                      <a:blip r:embed="rId6">
                        <a:clrChange>
                          <a:clrFrom>
                            <a:srgbClr val="000000"/>
                          </a:clrFrom>
                          <a:clrTo>
                            <a:srgbClr val="FF9933"/>
                          </a:clrTo>
                        </a:clrChange>
                      </a:blip>
                      <a:stretch>
                        <a:fillRect/>
                      </a:stretch>
                    </p:blipFill>
                    <p:spPr>
                      <a:xfrm>
                        <a:off x="2374900" y="2673350"/>
                        <a:ext cx="355600" cy="406400"/>
                      </a:xfrm>
                      <a:prstGeom prst="rect">
                        <a:avLst/>
                      </a:prstGeom>
                      <a:noFill/>
                      <a:ln w="38100">
                        <a:noFill/>
                        <a:miter/>
                      </a:ln>
                    </p:spPr>
                  </p:pic>
                </p:oleObj>
              </mc:Fallback>
            </mc:AlternateContent>
          </a:graphicData>
        </a:graphic>
      </p:graphicFrame>
      <p:graphicFrame>
        <p:nvGraphicFramePr>
          <p:cNvPr id="192762" name="对象 192761"/>
          <p:cNvGraphicFramePr/>
          <p:nvPr/>
        </p:nvGraphicFramePr>
        <p:xfrm>
          <a:off x="2432050" y="6261100"/>
          <a:ext cx="355600" cy="406400"/>
        </p:xfrm>
        <a:graphic>
          <a:graphicData uri="http://schemas.openxmlformats.org/presentationml/2006/ole">
            <mc:AlternateContent xmlns:mc="http://schemas.openxmlformats.org/markup-compatibility/2006">
              <mc:Choice xmlns:v="urn:schemas-microsoft-com:vml" Requires="v">
                <p:oleObj spid="_x0000_s96535" r:id="rId22" imgW="355600" imgH="405765" progId="Equation.3">
                  <p:embed/>
                </p:oleObj>
              </mc:Choice>
              <mc:Fallback>
                <p:oleObj r:id="rId22" imgW="355600" imgH="405765" progId="Equation.3">
                  <p:embed/>
                  <p:pic>
                    <p:nvPicPr>
                      <p:cNvPr id="0" name="图片 96476"/>
                      <p:cNvPicPr/>
                      <p:nvPr/>
                    </p:nvPicPr>
                    <p:blipFill>
                      <a:blip r:embed="rId8">
                        <a:clrChange>
                          <a:clrFrom>
                            <a:srgbClr val="000000"/>
                          </a:clrFrom>
                          <a:clrTo>
                            <a:srgbClr val="FF9933"/>
                          </a:clrTo>
                        </a:clrChange>
                      </a:blip>
                      <a:stretch>
                        <a:fillRect/>
                      </a:stretch>
                    </p:blipFill>
                    <p:spPr>
                      <a:xfrm>
                        <a:off x="2432050" y="6261100"/>
                        <a:ext cx="355600" cy="406400"/>
                      </a:xfrm>
                      <a:prstGeom prst="rect">
                        <a:avLst/>
                      </a:prstGeom>
                      <a:noFill/>
                      <a:ln w="38100">
                        <a:noFill/>
                        <a:miter/>
                      </a:ln>
                    </p:spPr>
                  </p:pic>
                </p:oleObj>
              </mc:Fallback>
            </mc:AlternateContent>
          </a:graphicData>
        </a:graphic>
      </p:graphicFrame>
      <p:graphicFrame>
        <p:nvGraphicFramePr>
          <p:cNvPr id="192763" name="对象 192762"/>
          <p:cNvGraphicFramePr/>
          <p:nvPr/>
        </p:nvGraphicFramePr>
        <p:xfrm>
          <a:off x="3949700" y="5568950"/>
          <a:ext cx="368300" cy="406400"/>
        </p:xfrm>
        <a:graphic>
          <a:graphicData uri="http://schemas.openxmlformats.org/presentationml/2006/ole">
            <mc:AlternateContent xmlns:mc="http://schemas.openxmlformats.org/markup-compatibility/2006">
              <mc:Choice xmlns:v="urn:schemas-microsoft-com:vml" Requires="v">
                <p:oleObj spid="_x0000_s96536" r:id="rId23" imgW="367665" imgH="405765" progId="Equation.3">
                  <p:embed/>
                </p:oleObj>
              </mc:Choice>
              <mc:Fallback>
                <p:oleObj r:id="rId23" imgW="367665" imgH="405765" progId="Equation.3">
                  <p:embed/>
                  <p:pic>
                    <p:nvPicPr>
                      <p:cNvPr id="0" name="图片 96477"/>
                      <p:cNvPicPr/>
                      <p:nvPr/>
                    </p:nvPicPr>
                    <p:blipFill>
                      <a:blip r:embed="rId14">
                        <a:clrChange>
                          <a:clrFrom>
                            <a:srgbClr val="000000"/>
                          </a:clrFrom>
                          <a:clrTo>
                            <a:srgbClr val="006600"/>
                          </a:clrTo>
                        </a:clrChange>
                      </a:blip>
                      <a:stretch>
                        <a:fillRect/>
                      </a:stretch>
                    </p:blipFill>
                    <p:spPr>
                      <a:xfrm>
                        <a:off x="3949700" y="5568950"/>
                        <a:ext cx="368300" cy="406400"/>
                      </a:xfrm>
                      <a:prstGeom prst="rect">
                        <a:avLst/>
                      </a:prstGeom>
                      <a:noFill/>
                      <a:ln w="38100">
                        <a:noFill/>
                        <a:miter/>
                      </a:ln>
                    </p:spPr>
                  </p:pic>
                </p:oleObj>
              </mc:Fallback>
            </mc:AlternateContent>
          </a:graphicData>
        </a:graphic>
      </p:graphicFrame>
      <p:graphicFrame>
        <p:nvGraphicFramePr>
          <p:cNvPr id="192764" name="对象 192763"/>
          <p:cNvGraphicFramePr/>
          <p:nvPr/>
        </p:nvGraphicFramePr>
        <p:xfrm>
          <a:off x="768350" y="3454400"/>
          <a:ext cx="368300" cy="406400"/>
        </p:xfrm>
        <a:graphic>
          <a:graphicData uri="http://schemas.openxmlformats.org/presentationml/2006/ole">
            <mc:AlternateContent xmlns:mc="http://schemas.openxmlformats.org/markup-compatibility/2006">
              <mc:Choice xmlns:v="urn:schemas-microsoft-com:vml" Requires="v">
                <p:oleObj spid="_x0000_s96537" r:id="rId24" imgW="367665" imgH="405765" progId="Equation.3">
                  <p:embed/>
                </p:oleObj>
              </mc:Choice>
              <mc:Fallback>
                <p:oleObj r:id="rId24" imgW="367665" imgH="405765" progId="Equation.3">
                  <p:embed/>
                  <p:pic>
                    <p:nvPicPr>
                      <p:cNvPr id="0" name="图片 96478"/>
                      <p:cNvPicPr/>
                      <p:nvPr/>
                    </p:nvPicPr>
                    <p:blipFill>
                      <a:blip r:embed="rId16">
                        <a:clrChange>
                          <a:clrFrom>
                            <a:srgbClr val="000000"/>
                          </a:clrFrom>
                          <a:clrTo>
                            <a:srgbClr val="006600"/>
                          </a:clrTo>
                        </a:clrChange>
                      </a:blip>
                      <a:stretch>
                        <a:fillRect/>
                      </a:stretch>
                    </p:blipFill>
                    <p:spPr>
                      <a:xfrm>
                        <a:off x="768350" y="3454400"/>
                        <a:ext cx="368300" cy="406400"/>
                      </a:xfrm>
                      <a:prstGeom prst="rect">
                        <a:avLst/>
                      </a:prstGeom>
                      <a:noFill/>
                      <a:ln w="38100">
                        <a:noFill/>
                        <a:miter/>
                      </a:ln>
                    </p:spPr>
                  </p:pic>
                </p:oleObj>
              </mc:Fallback>
            </mc:AlternateContent>
          </a:graphicData>
        </a:graphic>
      </p:graphicFrame>
      <p:graphicFrame>
        <p:nvGraphicFramePr>
          <p:cNvPr id="192765" name="对象 192764"/>
          <p:cNvGraphicFramePr/>
          <p:nvPr/>
        </p:nvGraphicFramePr>
        <p:xfrm>
          <a:off x="806450" y="5454650"/>
          <a:ext cx="368300" cy="406400"/>
        </p:xfrm>
        <a:graphic>
          <a:graphicData uri="http://schemas.openxmlformats.org/presentationml/2006/ole">
            <mc:AlternateContent xmlns:mc="http://schemas.openxmlformats.org/markup-compatibility/2006">
              <mc:Choice xmlns:v="urn:schemas-microsoft-com:vml" Requires="v">
                <p:oleObj spid="_x0000_s96538" r:id="rId25" imgW="367665" imgH="405765" progId="Equation.3">
                  <p:embed/>
                </p:oleObj>
              </mc:Choice>
              <mc:Fallback>
                <p:oleObj r:id="rId25" imgW="367665" imgH="405765" progId="Equation.3">
                  <p:embed/>
                  <p:pic>
                    <p:nvPicPr>
                      <p:cNvPr id="0" name="图片 96479"/>
                      <p:cNvPicPr/>
                      <p:nvPr/>
                    </p:nvPicPr>
                    <p:blipFill>
                      <a:blip r:embed="rId20">
                        <a:clrChange>
                          <a:clrFrom>
                            <a:srgbClr val="000000"/>
                          </a:clrFrom>
                          <a:clrTo>
                            <a:srgbClr val="FF0066"/>
                          </a:clrTo>
                        </a:clrChange>
                      </a:blip>
                      <a:stretch>
                        <a:fillRect/>
                      </a:stretch>
                    </p:blipFill>
                    <p:spPr>
                      <a:xfrm>
                        <a:off x="806450" y="5454650"/>
                        <a:ext cx="368300" cy="406400"/>
                      </a:xfrm>
                      <a:prstGeom prst="rect">
                        <a:avLst/>
                      </a:prstGeom>
                      <a:noFill/>
                      <a:ln w="38100">
                        <a:noFill/>
                        <a:miter/>
                      </a:ln>
                    </p:spPr>
                  </p:pic>
                </p:oleObj>
              </mc:Fallback>
            </mc:AlternateContent>
          </a:graphicData>
        </a:graphic>
      </p:graphicFrame>
      <p:graphicFrame>
        <p:nvGraphicFramePr>
          <p:cNvPr id="192766" name="对象 192765"/>
          <p:cNvGraphicFramePr/>
          <p:nvPr/>
        </p:nvGraphicFramePr>
        <p:xfrm>
          <a:off x="4140200" y="3549650"/>
          <a:ext cx="368300" cy="406400"/>
        </p:xfrm>
        <a:graphic>
          <a:graphicData uri="http://schemas.openxmlformats.org/presentationml/2006/ole">
            <mc:AlternateContent xmlns:mc="http://schemas.openxmlformats.org/markup-compatibility/2006">
              <mc:Choice xmlns:v="urn:schemas-microsoft-com:vml" Requires="v">
                <p:oleObj spid="_x0000_s96539" r:id="rId26" imgW="367665" imgH="405765" progId="Equation.3">
                  <p:embed/>
                </p:oleObj>
              </mc:Choice>
              <mc:Fallback>
                <p:oleObj r:id="rId26" imgW="367665" imgH="405765" progId="Equation.3">
                  <p:embed/>
                  <p:pic>
                    <p:nvPicPr>
                      <p:cNvPr id="0" name="图片 96480"/>
                      <p:cNvPicPr/>
                      <p:nvPr/>
                    </p:nvPicPr>
                    <p:blipFill>
                      <a:blip r:embed="rId18">
                        <a:clrChange>
                          <a:clrFrom>
                            <a:srgbClr val="000000"/>
                          </a:clrFrom>
                          <a:clrTo>
                            <a:srgbClr val="FF0066"/>
                          </a:clrTo>
                        </a:clrChange>
                      </a:blip>
                      <a:stretch>
                        <a:fillRect/>
                      </a:stretch>
                    </p:blipFill>
                    <p:spPr>
                      <a:xfrm>
                        <a:off x="4140200" y="3549650"/>
                        <a:ext cx="368300" cy="406400"/>
                      </a:xfrm>
                      <a:prstGeom prst="rect">
                        <a:avLst/>
                      </a:prstGeom>
                      <a:noFill/>
                      <a:ln w="38100">
                        <a:noFill/>
                        <a:miter/>
                      </a:ln>
                    </p:spPr>
                  </p:pic>
                </p:oleObj>
              </mc:Fallback>
            </mc:AlternateContent>
          </a:graphicData>
        </a:graphic>
      </p:graphicFrame>
      <p:sp>
        <p:nvSpPr>
          <p:cNvPr id="255"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2529">
                                            <p:txEl>
                                              <p:pRg st="0" end="0"/>
                                            </p:txEl>
                                          </p:spTgt>
                                        </p:tgtEl>
                                        <p:attrNameLst>
                                          <p:attrName>style.visibility</p:attrName>
                                        </p:attrNameLst>
                                      </p:cBhvr>
                                      <p:to>
                                        <p:strVal val="visible"/>
                                      </p:to>
                                    </p:set>
                                    <p:animEffect transition="in" filter="wipe(left)">
                                      <p:cBhvr>
                                        <p:cTn id="7" dur="500"/>
                                        <p:tgtEl>
                                          <p:spTgt spid="19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92706">
                                            <p:txEl>
                                              <p:pRg st="0" end="0"/>
                                            </p:txEl>
                                          </p:spTgt>
                                        </p:tgtEl>
                                        <p:attrNameLst>
                                          <p:attrName>style.visibility</p:attrName>
                                        </p:attrNameLst>
                                      </p:cBhvr>
                                      <p:to>
                                        <p:strVal val="visible"/>
                                      </p:to>
                                    </p:set>
                                    <p:animEffect transition="in" filter="wipe(left)">
                                      <p:cBhvr>
                                        <p:cTn id="12" dur="300"/>
                                        <p:tgtEl>
                                          <p:spTgt spid="19270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92706">
                                            <p:txEl>
                                              <p:pRg st="1" end="1"/>
                                            </p:txEl>
                                          </p:spTgt>
                                        </p:tgtEl>
                                        <p:attrNameLst>
                                          <p:attrName>style.visibility</p:attrName>
                                        </p:attrNameLst>
                                      </p:cBhvr>
                                      <p:to>
                                        <p:strVal val="visible"/>
                                      </p:to>
                                    </p:set>
                                    <p:animEffect transition="in" filter="wipe(left)">
                                      <p:cBhvr>
                                        <p:cTn id="17" dur="300"/>
                                        <p:tgtEl>
                                          <p:spTgt spid="19270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192514"/>
                                        </p:tgtEl>
                                        <p:attrNameLst>
                                          <p:attrName>style.visibility</p:attrName>
                                        </p:attrNameLst>
                                      </p:cBhvr>
                                      <p:to>
                                        <p:strVal val="visible"/>
                                      </p:to>
                                    </p:set>
                                    <p:anim calcmode="lin" valueType="num">
                                      <p:cBhvr>
                                        <p:cTn id="22" dur="500" fill="hold"/>
                                        <p:tgtEl>
                                          <p:spTgt spid="192514"/>
                                        </p:tgtEl>
                                        <p:attrNameLst>
                                          <p:attrName>ppt_w</p:attrName>
                                        </p:attrNameLst>
                                      </p:cBhvr>
                                      <p:tavLst>
                                        <p:tav tm="0">
                                          <p:val>
                                            <p:fltVal val="0"/>
                                          </p:val>
                                        </p:tav>
                                        <p:tav tm="100000">
                                          <p:val>
                                            <p:strVal val="#ppt_w"/>
                                          </p:val>
                                        </p:tav>
                                      </p:tavLst>
                                    </p:anim>
                                    <p:anim calcmode="lin" valueType="num">
                                      <p:cBhvr>
                                        <p:cTn id="23" dur="500" fill="hold"/>
                                        <p:tgtEl>
                                          <p:spTgt spid="192514"/>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2565"/>
                                        </p:tgtEl>
                                        <p:attrNameLst>
                                          <p:attrName>style.visibility</p:attrName>
                                        </p:attrNameLst>
                                      </p:cBhvr>
                                      <p:to>
                                        <p:strVal val="visible"/>
                                      </p:to>
                                    </p:set>
                                    <p:animEffect transition="in" filter="wipe(left)">
                                      <p:cBhvr>
                                        <p:cTn id="28" dur="500"/>
                                        <p:tgtEl>
                                          <p:spTgt spid="19256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92581"/>
                                        </p:tgtEl>
                                        <p:attrNameLst>
                                          <p:attrName>style.visibility</p:attrName>
                                        </p:attrNameLst>
                                      </p:cBhvr>
                                      <p:to>
                                        <p:strVal val="visible"/>
                                      </p:to>
                                    </p:set>
                                    <p:animEffect transition="in" filter="wipe(down)">
                                      <p:cBhvr>
                                        <p:cTn id="33" dur="500"/>
                                        <p:tgtEl>
                                          <p:spTgt spid="192581"/>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192568"/>
                                        </p:tgtEl>
                                        <p:attrNameLst>
                                          <p:attrName>style.visibility</p:attrName>
                                        </p:attrNameLst>
                                      </p:cBhvr>
                                      <p:to>
                                        <p:strVal val="visible"/>
                                      </p:to>
                                    </p:set>
                                    <p:animEffect transition="in" filter="wipe(left)">
                                      <p:cBhvr>
                                        <p:cTn id="37" dur="500"/>
                                        <p:tgtEl>
                                          <p:spTgt spid="192568"/>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192569"/>
                                        </p:tgtEl>
                                        <p:attrNameLst>
                                          <p:attrName>style.visibility</p:attrName>
                                        </p:attrNameLst>
                                      </p:cBhvr>
                                      <p:to>
                                        <p:strVal val="visible"/>
                                      </p:to>
                                    </p:set>
                                    <p:animEffect transition="in" filter="wipe(left)">
                                      <p:cBhvr>
                                        <p:cTn id="41" dur="500"/>
                                        <p:tgtEl>
                                          <p:spTgt spid="192569"/>
                                        </p:tgtEl>
                                      </p:cBhvr>
                                    </p:animEffect>
                                  </p:childTnLst>
                                </p:cTn>
                              </p:par>
                            </p:childTnLst>
                          </p:cTn>
                        </p:par>
                        <p:par>
                          <p:cTn id="42" fill="hold">
                            <p:stCondLst>
                              <p:cond delay="1500"/>
                            </p:stCondLst>
                            <p:childTnLst>
                              <p:par>
                                <p:cTn id="43" presetID="22" presetClass="entr" presetSubtype="1" fill="hold" nodeType="afterEffect">
                                  <p:stCondLst>
                                    <p:cond delay="0"/>
                                  </p:stCondLst>
                                  <p:childTnLst>
                                    <p:set>
                                      <p:cBhvr>
                                        <p:cTn id="44" dur="1" fill="hold">
                                          <p:stCondLst>
                                            <p:cond delay="0"/>
                                          </p:stCondLst>
                                        </p:cTn>
                                        <p:tgtEl>
                                          <p:spTgt spid="192567"/>
                                        </p:tgtEl>
                                        <p:attrNameLst>
                                          <p:attrName>style.visibility</p:attrName>
                                        </p:attrNameLst>
                                      </p:cBhvr>
                                      <p:to>
                                        <p:strVal val="visible"/>
                                      </p:to>
                                    </p:set>
                                    <p:animEffect transition="in" filter="wipe(up)">
                                      <p:cBhvr>
                                        <p:cTn id="45" dur="500"/>
                                        <p:tgtEl>
                                          <p:spTgt spid="192567"/>
                                        </p:tgtEl>
                                      </p:cBhvr>
                                    </p:animEffect>
                                  </p:childTnLst>
                                </p:cTn>
                              </p:par>
                            </p:childTnLst>
                          </p:cTn>
                        </p:par>
                        <p:par>
                          <p:cTn id="46" fill="hold">
                            <p:stCondLst>
                              <p:cond delay="2000"/>
                            </p:stCondLst>
                            <p:childTnLst>
                              <p:par>
                                <p:cTn id="47" presetID="22" presetClass="entr" presetSubtype="2" fill="hold" nodeType="afterEffect">
                                  <p:stCondLst>
                                    <p:cond delay="0"/>
                                  </p:stCondLst>
                                  <p:childTnLst>
                                    <p:set>
                                      <p:cBhvr>
                                        <p:cTn id="48" dur="1" fill="hold">
                                          <p:stCondLst>
                                            <p:cond delay="0"/>
                                          </p:stCondLst>
                                        </p:cTn>
                                        <p:tgtEl>
                                          <p:spTgt spid="192570"/>
                                        </p:tgtEl>
                                        <p:attrNameLst>
                                          <p:attrName>style.visibility</p:attrName>
                                        </p:attrNameLst>
                                      </p:cBhvr>
                                      <p:to>
                                        <p:strVal val="visible"/>
                                      </p:to>
                                    </p:set>
                                    <p:animEffect transition="in" filter="wipe(right)">
                                      <p:cBhvr>
                                        <p:cTn id="49" dur="500"/>
                                        <p:tgtEl>
                                          <p:spTgt spid="192570"/>
                                        </p:tgtEl>
                                      </p:cBhvr>
                                    </p:animEffect>
                                  </p:childTnLst>
                                </p:cTn>
                              </p:par>
                            </p:childTnLst>
                          </p:cTn>
                        </p:par>
                        <p:par>
                          <p:cTn id="50" fill="hold">
                            <p:stCondLst>
                              <p:cond delay="2500"/>
                            </p:stCondLst>
                            <p:childTnLst>
                              <p:par>
                                <p:cTn id="51" presetID="22" presetClass="entr" presetSubtype="2" fill="hold" nodeType="afterEffect">
                                  <p:stCondLst>
                                    <p:cond delay="0"/>
                                  </p:stCondLst>
                                  <p:childTnLst>
                                    <p:set>
                                      <p:cBhvr>
                                        <p:cTn id="52" dur="1" fill="hold">
                                          <p:stCondLst>
                                            <p:cond delay="0"/>
                                          </p:stCondLst>
                                        </p:cTn>
                                        <p:tgtEl>
                                          <p:spTgt spid="192571"/>
                                        </p:tgtEl>
                                        <p:attrNameLst>
                                          <p:attrName>style.visibility</p:attrName>
                                        </p:attrNameLst>
                                      </p:cBhvr>
                                      <p:to>
                                        <p:strVal val="visible"/>
                                      </p:to>
                                    </p:set>
                                    <p:animEffect transition="in" filter="wipe(right)">
                                      <p:cBhvr>
                                        <p:cTn id="53" dur="500"/>
                                        <p:tgtEl>
                                          <p:spTgt spid="192571"/>
                                        </p:tgtEl>
                                      </p:cBhvr>
                                    </p:animEffect>
                                  </p:childTnLst>
                                </p:cTn>
                              </p:par>
                            </p:childTnLst>
                          </p:cTn>
                        </p:par>
                        <p:par>
                          <p:cTn id="54" fill="hold">
                            <p:stCondLst>
                              <p:cond delay="3000"/>
                            </p:stCondLst>
                            <p:childTnLst>
                              <p:par>
                                <p:cTn id="55" presetID="22" presetClass="entr" presetSubtype="4" fill="hold" nodeType="afterEffect">
                                  <p:stCondLst>
                                    <p:cond delay="0"/>
                                  </p:stCondLst>
                                  <p:childTnLst>
                                    <p:set>
                                      <p:cBhvr>
                                        <p:cTn id="56" dur="1" fill="hold">
                                          <p:stCondLst>
                                            <p:cond delay="0"/>
                                          </p:stCondLst>
                                        </p:cTn>
                                        <p:tgtEl>
                                          <p:spTgt spid="192580"/>
                                        </p:tgtEl>
                                        <p:attrNameLst>
                                          <p:attrName>style.visibility</p:attrName>
                                        </p:attrNameLst>
                                      </p:cBhvr>
                                      <p:to>
                                        <p:strVal val="visible"/>
                                      </p:to>
                                    </p:set>
                                    <p:animEffect transition="in" filter="wipe(down)">
                                      <p:cBhvr>
                                        <p:cTn id="57" dur="500"/>
                                        <p:tgtEl>
                                          <p:spTgt spid="192580"/>
                                        </p:tgtEl>
                                      </p:cBhvr>
                                    </p:animEffect>
                                  </p:childTnLst>
                                </p:cTn>
                              </p:par>
                            </p:childTnLst>
                          </p:cTn>
                        </p:par>
                        <p:par>
                          <p:cTn id="58" fill="hold">
                            <p:stCondLst>
                              <p:cond delay="3500"/>
                            </p:stCondLst>
                            <p:childTnLst>
                              <p:par>
                                <p:cTn id="59" presetID="22" presetClass="entr" presetSubtype="8" fill="hold" nodeType="afterEffect">
                                  <p:stCondLst>
                                    <p:cond delay="0"/>
                                  </p:stCondLst>
                                  <p:childTnLst>
                                    <p:set>
                                      <p:cBhvr>
                                        <p:cTn id="60" dur="1" fill="hold">
                                          <p:stCondLst>
                                            <p:cond delay="0"/>
                                          </p:stCondLst>
                                        </p:cTn>
                                        <p:tgtEl>
                                          <p:spTgt spid="192573"/>
                                        </p:tgtEl>
                                        <p:attrNameLst>
                                          <p:attrName>style.visibility</p:attrName>
                                        </p:attrNameLst>
                                      </p:cBhvr>
                                      <p:to>
                                        <p:strVal val="visible"/>
                                      </p:to>
                                    </p:set>
                                    <p:animEffect transition="in" filter="wipe(left)">
                                      <p:cBhvr>
                                        <p:cTn id="61" dur="500"/>
                                        <p:tgtEl>
                                          <p:spTgt spid="192573"/>
                                        </p:tgtEl>
                                      </p:cBhvr>
                                    </p:animEffect>
                                  </p:childTnLst>
                                </p:cTn>
                              </p:par>
                            </p:childTnLst>
                          </p:cTn>
                        </p:par>
                        <p:par>
                          <p:cTn id="62" fill="hold">
                            <p:stCondLst>
                              <p:cond delay="4000"/>
                            </p:stCondLst>
                            <p:childTnLst>
                              <p:par>
                                <p:cTn id="63" presetID="22" presetClass="entr" presetSubtype="8" fill="hold" nodeType="afterEffect">
                                  <p:stCondLst>
                                    <p:cond delay="0"/>
                                  </p:stCondLst>
                                  <p:childTnLst>
                                    <p:set>
                                      <p:cBhvr>
                                        <p:cTn id="64" dur="1" fill="hold">
                                          <p:stCondLst>
                                            <p:cond delay="0"/>
                                          </p:stCondLst>
                                        </p:cTn>
                                        <p:tgtEl>
                                          <p:spTgt spid="192574"/>
                                        </p:tgtEl>
                                        <p:attrNameLst>
                                          <p:attrName>style.visibility</p:attrName>
                                        </p:attrNameLst>
                                      </p:cBhvr>
                                      <p:to>
                                        <p:strVal val="visible"/>
                                      </p:to>
                                    </p:set>
                                    <p:animEffect transition="in" filter="wipe(left)">
                                      <p:cBhvr>
                                        <p:cTn id="65" dur="500"/>
                                        <p:tgtEl>
                                          <p:spTgt spid="192574"/>
                                        </p:tgtEl>
                                      </p:cBhvr>
                                    </p:animEffect>
                                  </p:childTnLst>
                                </p:cTn>
                              </p:par>
                            </p:childTnLst>
                          </p:cTn>
                        </p:par>
                        <p:par>
                          <p:cTn id="66" fill="hold">
                            <p:stCondLst>
                              <p:cond delay="4500"/>
                            </p:stCondLst>
                            <p:childTnLst>
                              <p:par>
                                <p:cTn id="67" presetID="22" presetClass="entr" presetSubtype="1" fill="hold" nodeType="afterEffect">
                                  <p:stCondLst>
                                    <p:cond delay="0"/>
                                  </p:stCondLst>
                                  <p:childTnLst>
                                    <p:set>
                                      <p:cBhvr>
                                        <p:cTn id="68" dur="1" fill="hold">
                                          <p:stCondLst>
                                            <p:cond delay="0"/>
                                          </p:stCondLst>
                                        </p:cTn>
                                        <p:tgtEl>
                                          <p:spTgt spid="192572"/>
                                        </p:tgtEl>
                                        <p:attrNameLst>
                                          <p:attrName>style.visibility</p:attrName>
                                        </p:attrNameLst>
                                      </p:cBhvr>
                                      <p:to>
                                        <p:strVal val="visible"/>
                                      </p:to>
                                    </p:set>
                                    <p:animEffect transition="in" filter="wipe(up)">
                                      <p:cBhvr>
                                        <p:cTn id="69" dur="500"/>
                                        <p:tgtEl>
                                          <p:spTgt spid="192572"/>
                                        </p:tgtEl>
                                      </p:cBhvr>
                                    </p:animEffect>
                                  </p:childTnLst>
                                </p:cTn>
                              </p:par>
                            </p:childTnLst>
                          </p:cTn>
                        </p:par>
                        <p:par>
                          <p:cTn id="70" fill="hold">
                            <p:stCondLst>
                              <p:cond delay="5000"/>
                            </p:stCondLst>
                            <p:childTnLst>
                              <p:par>
                                <p:cTn id="71" presetID="22" presetClass="entr" presetSubtype="2" fill="hold" nodeType="afterEffect">
                                  <p:stCondLst>
                                    <p:cond delay="0"/>
                                  </p:stCondLst>
                                  <p:childTnLst>
                                    <p:set>
                                      <p:cBhvr>
                                        <p:cTn id="72" dur="1" fill="hold">
                                          <p:stCondLst>
                                            <p:cond delay="0"/>
                                          </p:stCondLst>
                                        </p:cTn>
                                        <p:tgtEl>
                                          <p:spTgt spid="192575"/>
                                        </p:tgtEl>
                                        <p:attrNameLst>
                                          <p:attrName>style.visibility</p:attrName>
                                        </p:attrNameLst>
                                      </p:cBhvr>
                                      <p:to>
                                        <p:strVal val="visible"/>
                                      </p:to>
                                    </p:set>
                                    <p:animEffect transition="in" filter="wipe(right)">
                                      <p:cBhvr>
                                        <p:cTn id="73" dur="500"/>
                                        <p:tgtEl>
                                          <p:spTgt spid="192575"/>
                                        </p:tgtEl>
                                      </p:cBhvr>
                                    </p:animEffect>
                                  </p:childTnLst>
                                </p:cTn>
                              </p:par>
                            </p:childTnLst>
                          </p:cTn>
                        </p:par>
                        <p:par>
                          <p:cTn id="74" fill="hold">
                            <p:stCondLst>
                              <p:cond delay="5500"/>
                            </p:stCondLst>
                            <p:childTnLst>
                              <p:par>
                                <p:cTn id="75" presetID="22" presetClass="entr" presetSubtype="2" fill="hold" nodeType="afterEffect">
                                  <p:stCondLst>
                                    <p:cond delay="0"/>
                                  </p:stCondLst>
                                  <p:childTnLst>
                                    <p:set>
                                      <p:cBhvr>
                                        <p:cTn id="76" dur="1" fill="hold">
                                          <p:stCondLst>
                                            <p:cond delay="0"/>
                                          </p:stCondLst>
                                        </p:cTn>
                                        <p:tgtEl>
                                          <p:spTgt spid="192576"/>
                                        </p:tgtEl>
                                        <p:attrNameLst>
                                          <p:attrName>style.visibility</p:attrName>
                                        </p:attrNameLst>
                                      </p:cBhvr>
                                      <p:to>
                                        <p:strVal val="visible"/>
                                      </p:to>
                                    </p:set>
                                    <p:animEffect transition="in" filter="wipe(right)">
                                      <p:cBhvr>
                                        <p:cTn id="77" dur="500"/>
                                        <p:tgtEl>
                                          <p:spTgt spid="192576"/>
                                        </p:tgtEl>
                                      </p:cBhvr>
                                    </p:animEffect>
                                  </p:childTnLst>
                                </p:cTn>
                              </p:par>
                            </p:childTnLst>
                          </p:cTn>
                        </p:par>
                        <p:par>
                          <p:cTn id="78" fill="hold">
                            <p:stCondLst>
                              <p:cond delay="6000"/>
                            </p:stCondLst>
                            <p:childTnLst>
                              <p:par>
                                <p:cTn id="79" presetID="22" presetClass="entr" presetSubtype="4" fill="hold" nodeType="afterEffect">
                                  <p:stCondLst>
                                    <p:cond delay="0"/>
                                  </p:stCondLst>
                                  <p:childTnLst>
                                    <p:set>
                                      <p:cBhvr>
                                        <p:cTn id="80" dur="1" fill="hold">
                                          <p:stCondLst>
                                            <p:cond delay="0"/>
                                          </p:stCondLst>
                                        </p:cTn>
                                        <p:tgtEl>
                                          <p:spTgt spid="192579"/>
                                        </p:tgtEl>
                                        <p:attrNameLst>
                                          <p:attrName>style.visibility</p:attrName>
                                        </p:attrNameLst>
                                      </p:cBhvr>
                                      <p:to>
                                        <p:strVal val="visible"/>
                                      </p:to>
                                    </p:set>
                                    <p:animEffect transition="in" filter="wipe(down)">
                                      <p:cBhvr>
                                        <p:cTn id="81" dur="500"/>
                                        <p:tgtEl>
                                          <p:spTgt spid="192579"/>
                                        </p:tgtEl>
                                      </p:cBhvr>
                                    </p:animEffect>
                                  </p:childTnLst>
                                </p:cTn>
                              </p:par>
                            </p:childTnLst>
                          </p:cTn>
                        </p:par>
                        <p:par>
                          <p:cTn id="82" fill="hold">
                            <p:stCondLst>
                              <p:cond delay="6500"/>
                            </p:stCondLst>
                            <p:childTnLst>
                              <p:par>
                                <p:cTn id="83" presetID="22" presetClass="entr" presetSubtype="8" fill="hold" nodeType="afterEffect">
                                  <p:stCondLst>
                                    <p:cond delay="0"/>
                                  </p:stCondLst>
                                  <p:childTnLst>
                                    <p:set>
                                      <p:cBhvr>
                                        <p:cTn id="84" dur="1" fill="hold">
                                          <p:stCondLst>
                                            <p:cond delay="0"/>
                                          </p:stCondLst>
                                        </p:cTn>
                                        <p:tgtEl>
                                          <p:spTgt spid="192577"/>
                                        </p:tgtEl>
                                        <p:attrNameLst>
                                          <p:attrName>style.visibility</p:attrName>
                                        </p:attrNameLst>
                                      </p:cBhvr>
                                      <p:to>
                                        <p:strVal val="visible"/>
                                      </p:to>
                                    </p:set>
                                    <p:animEffect transition="in" filter="wipe(left)">
                                      <p:cBhvr>
                                        <p:cTn id="85" dur="500"/>
                                        <p:tgtEl>
                                          <p:spTgt spid="192577"/>
                                        </p:tgtEl>
                                      </p:cBhvr>
                                    </p:animEffect>
                                  </p:childTnLst>
                                </p:cTn>
                              </p:par>
                            </p:childTnLst>
                          </p:cTn>
                        </p:par>
                        <p:par>
                          <p:cTn id="86" fill="hold">
                            <p:stCondLst>
                              <p:cond delay="7000"/>
                            </p:stCondLst>
                            <p:childTnLst>
                              <p:par>
                                <p:cTn id="87" presetID="22" presetClass="entr" presetSubtype="8" fill="hold" nodeType="afterEffect">
                                  <p:stCondLst>
                                    <p:cond delay="0"/>
                                  </p:stCondLst>
                                  <p:childTnLst>
                                    <p:set>
                                      <p:cBhvr>
                                        <p:cTn id="88" dur="1" fill="hold">
                                          <p:stCondLst>
                                            <p:cond delay="0"/>
                                          </p:stCondLst>
                                        </p:cTn>
                                        <p:tgtEl>
                                          <p:spTgt spid="192578"/>
                                        </p:tgtEl>
                                        <p:attrNameLst>
                                          <p:attrName>style.visibility</p:attrName>
                                        </p:attrNameLst>
                                      </p:cBhvr>
                                      <p:to>
                                        <p:strVal val="visible"/>
                                      </p:to>
                                    </p:set>
                                    <p:animEffect transition="in" filter="wipe(left)">
                                      <p:cBhvr>
                                        <p:cTn id="89" dur="500"/>
                                        <p:tgtEl>
                                          <p:spTgt spid="192578"/>
                                        </p:tgtEl>
                                      </p:cBhvr>
                                    </p:animEffect>
                                  </p:childTnLst>
                                </p:cTn>
                              </p:par>
                            </p:childTnLst>
                          </p:cTn>
                        </p:par>
                        <p:par>
                          <p:cTn id="90" fill="hold">
                            <p:stCondLst>
                              <p:cond delay="7500"/>
                            </p:stCondLst>
                            <p:childTnLst>
                              <p:par>
                                <p:cTn id="91" presetID="22" presetClass="entr" presetSubtype="1" fill="hold" nodeType="afterEffect">
                                  <p:stCondLst>
                                    <p:cond delay="0"/>
                                  </p:stCondLst>
                                  <p:childTnLst>
                                    <p:set>
                                      <p:cBhvr>
                                        <p:cTn id="92" dur="1" fill="hold">
                                          <p:stCondLst>
                                            <p:cond delay="0"/>
                                          </p:stCondLst>
                                        </p:cTn>
                                        <p:tgtEl>
                                          <p:spTgt spid="192584"/>
                                        </p:tgtEl>
                                        <p:attrNameLst>
                                          <p:attrName>style.visibility</p:attrName>
                                        </p:attrNameLst>
                                      </p:cBhvr>
                                      <p:to>
                                        <p:strVal val="visible"/>
                                      </p:to>
                                    </p:set>
                                    <p:animEffect transition="in" filter="wipe(up)">
                                      <p:cBhvr>
                                        <p:cTn id="93" dur="500"/>
                                        <p:tgtEl>
                                          <p:spTgt spid="192584"/>
                                        </p:tgtEl>
                                      </p:cBhvr>
                                    </p:animEffect>
                                  </p:childTnLst>
                                </p:cTn>
                              </p:par>
                            </p:childTnLst>
                          </p:cTn>
                        </p:par>
                        <p:par>
                          <p:cTn id="94" fill="hold">
                            <p:stCondLst>
                              <p:cond delay="8000"/>
                            </p:stCondLst>
                            <p:childTnLst>
                              <p:par>
                                <p:cTn id="95" presetID="1" presetClass="entr" presetSubtype="0" fill="hold" nodeType="afterEffect">
                                  <p:stCondLst>
                                    <p:cond delay="0"/>
                                  </p:stCondLst>
                                  <p:childTnLst>
                                    <p:set>
                                      <p:cBhvr>
                                        <p:cTn id="96" dur="1" fill="hold">
                                          <p:stCondLst>
                                            <p:cond delay="499"/>
                                          </p:stCondLst>
                                        </p:cTn>
                                        <p:tgtEl>
                                          <p:spTgt spid="192707"/>
                                        </p:tgtEl>
                                        <p:attrNameLst>
                                          <p:attrName>style.visibility</p:attrName>
                                        </p:attrNameLst>
                                      </p:cBhvr>
                                      <p:to>
                                        <p:strVal val="visible"/>
                                      </p:to>
                                    </p:set>
                                  </p:childTnLst>
                                </p:cTn>
                              </p:par>
                            </p:childTnLst>
                          </p:cTn>
                        </p:par>
                        <p:par>
                          <p:cTn id="97" fill="hold">
                            <p:stCondLst>
                              <p:cond delay="8500"/>
                            </p:stCondLst>
                            <p:childTnLst>
                              <p:par>
                                <p:cTn id="98" presetID="22" presetClass="entr" presetSubtype="8" fill="hold" nodeType="afterEffect">
                                  <p:stCondLst>
                                    <p:cond delay="0"/>
                                  </p:stCondLst>
                                  <p:childTnLst>
                                    <p:set>
                                      <p:cBhvr>
                                        <p:cTn id="99" dur="1" fill="hold">
                                          <p:stCondLst>
                                            <p:cond delay="0"/>
                                          </p:stCondLst>
                                        </p:cTn>
                                        <p:tgtEl>
                                          <p:spTgt spid="192708"/>
                                        </p:tgtEl>
                                        <p:attrNameLst>
                                          <p:attrName>style.visibility</p:attrName>
                                        </p:attrNameLst>
                                      </p:cBhvr>
                                      <p:to>
                                        <p:strVal val="visible"/>
                                      </p:to>
                                    </p:set>
                                    <p:animEffect transition="in" filter="wipe(left)">
                                      <p:cBhvr>
                                        <p:cTn id="100" dur="500"/>
                                        <p:tgtEl>
                                          <p:spTgt spid="192708"/>
                                        </p:tgtEl>
                                      </p:cBhvr>
                                    </p:animEffect>
                                  </p:childTnLst>
                                </p:cTn>
                              </p:par>
                            </p:childTnLst>
                          </p:cTn>
                        </p:par>
                        <p:par>
                          <p:cTn id="101" fill="hold">
                            <p:stCondLst>
                              <p:cond delay="9000"/>
                            </p:stCondLst>
                            <p:childTnLst>
                              <p:par>
                                <p:cTn id="102" presetID="22" presetClass="entr" presetSubtype="8" fill="hold" grpId="0" nodeType="afterEffect">
                                  <p:stCondLst>
                                    <p:cond delay="0"/>
                                  </p:stCondLst>
                                  <p:childTnLst>
                                    <p:set>
                                      <p:cBhvr>
                                        <p:cTn id="103" dur="1" fill="hold">
                                          <p:stCondLst>
                                            <p:cond delay="0"/>
                                          </p:stCondLst>
                                        </p:cTn>
                                        <p:tgtEl>
                                          <p:spTgt spid="192534">
                                            <p:txEl>
                                              <p:pRg st="0" end="0"/>
                                            </p:txEl>
                                          </p:spTgt>
                                        </p:tgtEl>
                                        <p:attrNameLst>
                                          <p:attrName>style.visibility</p:attrName>
                                        </p:attrNameLst>
                                      </p:cBhvr>
                                      <p:to>
                                        <p:strVal val="visible"/>
                                      </p:to>
                                    </p:set>
                                    <p:animEffect transition="in" filter="wipe(left)">
                                      <p:cBhvr>
                                        <p:cTn id="104" dur="500"/>
                                        <p:tgtEl>
                                          <p:spTgt spid="192534">
                                            <p:txEl>
                                              <p:pRg st="0" end="0"/>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4" presetClass="entr" presetSubtype="32" fill="hold" nodeType="clickEffect">
                                  <p:stCondLst>
                                    <p:cond delay="0"/>
                                  </p:stCondLst>
                                  <p:childTnLst>
                                    <p:set>
                                      <p:cBhvr>
                                        <p:cTn id="108" dur="1" fill="hold">
                                          <p:stCondLst>
                                            <p:cond delay="0"/>
                                          </p:stCondLst>
                                        </p:cTn>
                                        <p:tgtEl>
                                          <p:spTgt spid="192709"/>
                                        </p:tgtEl>
                                        <p:attrNameLst>
                                          <p:attrName>style.visibility</p:attrName>
                                        </p:attrNameLst>
                                      </p:cBhvr>
                                      <p:to>
                                        <p:strVal val="visible"/>
                                      </p:to>
                                    </p:set>
                                    <p:animEffect transition="in" filter="box(out)">
                                      <p:cBhvr>
                                        <p:cTn id="109" dur="500"/>
                                        <p:tgtEl>
                                          <p:spTgt spid="192709"/>
                                        </p:tgtEl>
                                      </p:cBhvr>
                                    </p:animEffect>
                                  </p:childTnLst>
                                  <p:subTnLst>
                                    <p:audio>
                                      <p:cMediaNode>
                                        <p:cTn display="0" masterRel="sameClick">
                                          <p:stCondLst>
                                            <p:cond evt="begin" delay="0">
                                              <p:tn val="107"/>
                                            </p:cond>
                                          </p:stCondLst>
                                          <p:endCondLst>
                                            <p:cond evt="onStopAudio" delay="0">
                                              <p:tgtEl>
                                                <p:sldTgt/>
                                              </p:tgtEl>
                                            </p:cond>
                                          </p:endCondLst>
                                        </p:cTn>
                                        <p:tgtEl>
                                          <p:sndTgt r:embed="rId4" name="CAMERA.WAV"/>
                                        </p:tgtEl>
                                      </p:cMediaNode>
                                    </p:audio>
                                  </p:sub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192531"/>
                                        </p:tgtEl>
                                        <p:attrNameLst>
                                          <p:attrName>style.visibility</p:attrName>
                                        </p:attrNameLst>
                                      </p:cBhvr>
                                      <p:to>
                                        <p:strVal val="visible"/>
                                      </p:to>
                                    </p:set>
                                    <p:animEffect transition="in" filter="wipe(left)">
                                      <p:cBhvr>
                                        <p:cTn id="114" dur="500"/>
                                        <p:tgtEl>
                                          <p:spTgt spid="192531"/>
                                        </p:tgtEl>
                                      </p:cBhvr>
                                    </p:animEffect>
                                  </p:childTnLst>
                                </p:cTn>
                              </p:par>
                            </p:childTnLst>
                          </p:cTn>
                        </p:par>
                      </p:childTnLst>
                    </p:cTn>
                  </p:par>
                  <p:par>
                    <p:cTn id="115" fill="hold">
                      <p:stCondLst>
                        <p:cond delay="indefinite"/>
                      </p:stCondLst>
                      <p:childTnLst>
                        <p:par>
                          <p:cTn id="116" fill="hold">
                            <p:stCondLst>
                              <p:cond delay="0"/>
                            </p:stCondLst>
                            <p:childTnLst>
                              <p:par>
                                <p:cTn id="117" presetID="23" presetClass="entr" presetSubtype="32" fill="hold" nodeType="clickEffect">
                                  <p:stCondLst>
                                    <p:cond delay="0"/>
                                  </p:stCondLst>
                                  <p:childTnLst>
                                    <p:set>
                                      <p:cBhvr>
                                        <p:cTn id="118" dur="1" fill="hold">
                                          <p:stCondLst>
                                            <p:cond delay="0"/>
                                          </p:stCondLst>
                                        </p:cTn>
                                        <p:tgtEl>
                                          <p:spTgt spid="192538"/>
                                        </p:tgtEl>
                                        <p:attrNameLst>
                                          <p:attrName>style.visibility</p:attrName>
                                        </p:attrNameLst>
                                      </p:cBhvr>
                                      <p:to>
                                        <p:strVal val="visible"/>
                                      </p:to>
                                    </p:set>
                                    <p:anim calcmode="lin" valueType="num">
                                      <p:cBhvr>
                                        <p:cTn id="119" dur="500" fill="hold"/>
                                        <p:tgtEl>
                                          <p:spTgt spid="192538"/>
                                        </p:tgtEl>
                                        <p:attrNameLst>
                                          <p:attrName>ppt_w</p:attrName>
                                        </p:attrNameLst>
                                      </p:cBhvr>
                                      <p:tavLst>
                                        <p:tav tm="0">
                                          <p:val>
                                            <p:strVal val="4*#ppt_w"/>
                                          </p:val>
                                        </p:tav>
                                        <p:tav tm="100000">
                                          <p:val>
                                            <p:strVal val="#ppt_w"/>
                                          </p:val>
                                        </p:tav>
                                      </p:tavLst>
                                    </p:anim>
                                    <p:anim calcmode="lin" valueType="num">
                                      <p:cBhvr>
                                        <p:cTn id="120" dur="500" fill="hold"/>
                                        <p:tgtEl>
                                          <p:spTgt spid="192538"/>
                                        </p:tgtEl>
                                        <p:attrNameLst>
                                          <p:attrName>ppt_h</p:attrName>
                                        </p:attrNameLst>
                                      </p:cBhvr>
                                      <p:tavLst>
                                        <p:tav tm="0">
                                          <p:val>
                                            <p:strVal val="4*#ppt_h"/>
                                          </p:val>
                                        </p:tav>
                                        <p:tav tm="100000">
                                          <p:val>
                                            <p:strVal val="#ppt_h"/>
                                          </p:val>
                                        </p:tav>
                                      </p:tavLst>
                                    </p:anim>
                                  </p:childTnLst>
                                </p:cTn>
                              </p:par>
                            </p:childTnLst>
                          </p:cTn>
                        </p:par>
                      </p:childTnLst>
                    </p:cTn>
                  </p:par>
                  <p:par>
                    <p:cTn id="121" fill="hold">
                      <p:stCondLst>
                        <p:cond delay="indefinite"/>
                      </p:stCondLst>
                      <p:childTnLst>
                        <p:par>
                          <p:cTn id="122" fill="hold">
                            <p:stCondLst>
                              <p:cond delay="0"/>
                            </p:stCondLst>
                            <p:childTnLst>
                              <p:par>
                                <p:cTn id="123" presetID="4" presetClass="entr" presetSubtype="32" fill="hold" nodeType="clickEffect">
                                  <p:stCondLst>
                                    <p:cond delay="0"/>
                                  </p:stCondLst>
                                  <p:childTnLst>
                                    <p:set>
                                      <p:cBhvr>
                                        <p:cTn id="124" dur="1" fill="hold">
                                          <p:stCondLst>
                                            <p:cond delay="0"/>
                                          </p:stCondLst>
                                        </p:cTn>
                                        <p:tgtEl>
                                          <p:spTgt spid="192537"/>
                                        </p:tgtEl>
                                        <p:attrNameLst>
                                          <p:attrName>style.visibility</p:attrName>
                                        </p:attrNameLst>
                                      </p:cBhvr>
                                      <p:to>
                                        <p:strVal val="visible"/>
                                      </p:to>
                                    </p:set>
                                    <p:animEffect transition="in" filter="box(out)">
                                      <p:cBhvr>
                                        <p:cTn id="125" dur="500"/>
                                        <p:tgtEl>
                                          <p:spTgt spid="192537"/>
                                        </p:tgtEl>
                                      </p:cBhvr>
                                    </p:animEffect>
                                  </p:childTnLst>
                                  <p:subTnLst>
                                    <p:audio>
                                      <p:cMediaNode>
                                        <p:cTn display="0" masterRel="sameClick">
                                          <p:stCondLst>
                                            <p:cond evt="begin" delay="0">
                                              <p:tn val="123"/>
                                            </p:cond>
                                          </p:stCondLst>
                                          <p:endCondLst>
                                            <p:cond evt="onStopAudio" delay="0">
                                              <p:tgtEl>
                                                <p:sldTgt/>
                                              </p:tgtEl>
                                            </p:cond>
                                          </p:endCondLst>
                                        </p:cTn>
                                        <p:tgtEl>
                                          <p:sndTgt r:embed="rId4" name="CAMERA.WAV"/>
                                        </p:tgtEl>
                                      </p:cMediaNode>
                                    </p:audio>
                                  </p:sub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192566"/>
                                        </p:tgtEl>
                                        <p:attrNameLst>
                                          <p:attrName>style.visibility</p:attrName>
                                        </p:attrNameLst>
                                      </p:cBhvr>
                                      <p:to>
                                        <p:strVal val="visible"/>
                                      </p:to>
                                    </p:set>
                                    <p:animEffect transition="in" filter="wipe(left)">
                                      <p:cBhvr>
                                        <p:cTn id="130" dur="500"/>
                                        <p:tgtEl>
                                          <p:spTgt spid="192566"/>
                                        </p:tgtEl>
                                      </p:cBhvr>
                                    </p:animEffec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499"/>
                                          </p:stCondLst>
                                        </p:cTn>
                                        <p:tgtEl>
                                          <p:spTgt spid="192761"/>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nodeType="clickEffect">
                                  <p:stCondLst>
                                    <p:cond delay="0"/>
                                  </p:stCondLst>
                                  <p:childTnLst>
                                    <p:set>
                                      <p:cBhvr>
                                        <p:cTn id="138" dur="1" fill="hold">
                                          <p:stCondLst>
                                            <p:cond delay="0"/>
                                          </p:stCondLst>
                                        </p:cTn>
                                        <p:tgtEl>
                                          <p:spTgt spid="192762"/>
                                        </p:tgtEl>
                                        <p:attrNameLst>
                                          <p:attrName>style.visibility</p:attrName>
                                        </p:attrNameLst>
                                      </p:cBhvr>
                                      <p:to>
                                        <p:strVal val="visible"/>
                                      </p:to>
                                    </p:set>
                                    <p:animEffect transition="in" filter="wipe(left)">
                                      <p:cBhvr>
                                        <p:cTn id="139" dur="500"/>
                                        <p:tgtEl>
                                          <p:spTgt spid="192762"/>
                                        </p:tgtEl>
                                      </p:cBhvr>
                                    </p:animEffect>
                                  </p:childTnLst>
                                </p:cTn>
                              </p:par>
                            </p:childTnLst>
                          </p:cTn>
                        </p:par>
                      </p:childTnLst>
                    </p:cTn>
                  </p:par>
                  <p:par>
                    <p:cTn id="140" fill="hold">
                      <p:stCondLst>
                        <p:cond delay="indefinite"/>
                      </p:stCondLst>
                      <p:childTnLst>
                        <p:par>
                          <p:cTn id="141" fill="hold">
                            <p:stCondLst>
                              <p:cond delay="0"/>
                            </p:stCondLst>
                            <p:childTnLst>
                              <p:par>
                                <p:cTn id="142" presetID="4" presetClass="entr" presetSubtype="32" fill="hold" nodeType="clickEffect">
                                  <p:stCondLst>
                                    <p:cond delay="0"/>
                                  </p:stCondLst>
                                  <p:childTnLst>
                                    <p:set>
                                      <p:cBhvr>
                                        <p:cTn id="143" dur="1" fill="hold">
                                          <p:stCondLst>
                                            <p:cond delay="0"/>
                                          </p:stCondLst>
                                        </p:cTn>
                                        <p:tgtEl>
                                          <p:spTgt spid="192541"/>
                                        </p:tgtEl>
                                        <p:attrNameLst>
                                          <p:attrName>style.visibility</p:attrName>
                                        </p:attrNameLst>
                                      </p:cBhvr>
                                      <p:to>
                                        <p:strVal val="visible"/>
                                      </p:to>
                                    </p:set>
                                    <p:animEffect transition="in" filter="box(out)">
                                      <p:cBhvr>
                                        <p:cTn id="144" dur="500"/>
                                        <p:tgtEl>
                                          <p:spTgt spid="192541"/>
                                        </p:tgtEl>
                                      </p:cBhvr>
                                    </p:animEffect>
                                  </p:childTnLst>
                                  <p:subTnLst>
                                    <p:audio>
                                      <p:cMediaNode>
                                        <p:cTn display="0" masterRel="sameClick">
                                          <p:stCondLst>
                                            <p:cond evt="begin" delay="0">
                                              <p:tn val="142"/>
                                            </p:cond>
                                          </p:stCondLst>
                                          <p:endCondLst>
                                            <p:cond evt="onStopAudio" delay="0">
                                              <p:tgtEl>
                                                <p:sldTgt/>
                                              </p:tgtEl>
                                            </p:cond>
                                          </p:endCondLst>
                                        </p:cTn>
                                        <p:tgtEl>
                                          <p:sndTgt r:embed="rId4" name="CAMERA.WAV"/>
                                        </p:tgtEl>
                                      </p:cMediaNode>
                                    </p:audio>
                                  </p:subTnLst>
                                </p:cTn>
                              </p:par>
                            </p:childTnLst>
                          </p:cTn>
                        </p:par>
                      </p:childTnLst>
                    </p:cTn>
                  </p:par>
                  <p:par>
                    <p:cTn id="145" fill="hold">
                      <p:stCondLst>
                        <p:cond delay="indefinite"/>
                      </p:stCondLst>
                      <p:childTnLst>
                        <p:par>
                          <p:cTn id="146" fill="hold">
                            <p:stCondLst>
                              <p:cond delay="0"/>
                            </p:stCondLst>
                            <p:childTnLst>
                              <p:par>
                                <p:cTn id="147" presetID="4" presetClass="entr" presetSubtype="32" fill="hold" nodeType="clickEffect">
                                  <p:stCondLst>
                                    <p:cond delay="0"/>
                                  </p:stCondLst>
                                  <p:childTnLst>
                                    <p:set>
                                      <p:cBhvr>
                                        <p:cTn id="148" dur="1" fill="hold">
                                          <p:stCondLst>
                                            <p:cond delay="0"/>
                                          </p:stCondLst>
                                        </p:cTn>
                                        <p:tgtEl>
                                          <p:spTgt spid="192542"/>
                                        </p:tgtEl>
                                        <p:attrNameLst>
                                          <p:attrName>style.visibility</p:attrName>
                                        </p:attrNameLst>
                                      </p:cBhvr>
                                      <p:to>
                                        <p:strVal val="visible"/>
                                      </p:to>
                                    </p:set>
                                    <p:animEffect transition="in" filter="box(out)">
                                      <p:cBhvr>
                                        <p:cTn id="149" dur="500"/>
                                        <p:tgtEl>
                                          <p:spTgt spid="192542"/>
                                        </p:tgtEl>
                                      </p:cBhvr>
                                    </p:animEffect>
                                  </p:childTnLst>
                                  <p:subTnLst>
                                    <p:audio>
                                      <p:cMediaNode>
                                        <p:cTn display="0" masterRel="sameClick">
                                          <p:stCondLst>
                                            <p:cond evt="begin" delay="0">
                                              <p:tn val="147"/>
                                            </p:cond>
                                          </p:stCondLst>
                                          <p:endCondLst>
                                            <p:cond evt="onStopAudio" delay="0">
                                              <p:tgtEl>
                                                <p:sldTgt/>
                                              </p:tgtEl>
                                            </p:cond>
                                          </p:endCondLst>
                                        </p:cTn>
                                        <p:tgtEl>
                                          <p:sndTgt r:embed="rId4" name="CAMERA.WAV"/>
                                        </p:tgtEl>
                                      </p:cMediaNode>
                                    </p:audio>
                                  </p:sub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nodeType="clickEffect">
                                  <p:stCondLst>
                                    <p:cond delay="0"/>
                                  </p:stCondLst>
                                  <p:childTnLst>
                                    <p:set>
                                      <p:cBhvr>
                                        <p:cTn id="153" dur="1" fill="hold">
                                          <p:stCondLst>
                                            <p:cond delay="0"/>
                                          </p:stCondLst>
                                        </p:cTn>
                                        <p:tgtEl>
                                          <p:spTgt spid="192763"/>
                                        </p:tgtEl>
                                        <p:attrNameLst>
                                          <p:attrName>style.visibility</p:attrName>
                                        </p:attrNameLst>
                                      </p:cBhvr>
                                      <p:to>
                                        <p:strVal val="visible"/>
                                      </p:to>
                                    </p:set>
                                    <p:animEffect transition="in" filter="wipe(left)">
                                      <p:cBhvr>
                                        <p:cTn id="154" dur="500"/>
                                        <p:tgtEl>
                                          <p:spTgt spid="192763"/>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8" fill="hold" nodeType="clickEffect">
                                  <p:stCondLst>
                                    <p:cond delay="0"/>
                                  </p:stCondLst>
                                  <p:childTnLst>
                                    <p:set>
                                      <p:cBhvr>
                                        <p:cTn id="158" dur="1" fill="hold">
                                          <p:stCondLst>
                                            <p:cond delay="0"/>
                                          </p:stCondLst>
                                        </p:cTn>
                                        <p:tgtEl>
                                          <p:spTgt spid="192764"/>
                                        </p:tgtEl>
                                        <p:attrNameLst>
                                          <p:attrName>style.visibility</p:attrName>
                                        </p:attrNameLst>
                                      </p:cBhvr>
                                      <p:to>
                                        <p:strVal val="visible"/>
                                      </p:to>
                                    </p:set>
                                    <p:animEffect transition="in" filter="wipe(left)">
                                      <p:cBhvr>
                                        <p:cTn id="159" dur="500"/>
                                        <p:tgtEl>
                                          <p:spTgt spid="192764"/>
                                        </p:tgtEl>
                                      </p:cBhvr>
                                    </p:animEffect>
                                  </p:childTnLst>
                                </p:cTn>
                              </p:par>
                            </p:childTnLst>
                          </p:cTn>
                        </p:par>
                      </p:childTnLst>
                    </p:cTn>
                  </p:par>
                  <p:par>
                    <p:cTn id="160" fill="hold">
                      <p:stCondLst>
                        <p:cond delay="indefinite"/>
                      </p:stCondLst>
                      <p:childTnLst>
                        <p:par>
                          <p:cTn id="161" fill="hold">
                            <p:stCondLst>
                              <p:cond delay="0"/>
                            </p:stCondLst>
                            <p:childTnLst>
                              <p:par>
                                <p:cTn id="162" presetID="4" presetClass="entr" presetSubtype="32" fill="hold" nodeType="clickEffect">
                                  <p:stCondLst>
                                    <p:cond delay="0"/>
                                  </p:stCondLst>
                                  <p:childTnLst>
                                    <p:set>
                                      <p:cBhvr>
                                        <p:cTn id="163" dur="1" fill="hold">
                                          <p:stCondLst>
                                            <p:cond delay="0"/>
                                          </p:stCondLst>
                                        </p:cTn>
                                        <p:tgtEl>
                                          <p:spTgt spid="192540"/>
                                        </p:tgtEl>
                                        <p:attrNameLst>
                                          <p:attrName>style.visibility</p:attrName>
                                        </p:attrNameLst>
                                      </p:cBhvr>
                                      <p:to>
                                        <p:strVal val="visible"/>
                                      </p:to>
                                    </p:set>
                                    <p:animEffect transition="in" filter="box(out)">
                                      <p:cBhvr>
                                        <p:cTn id="164" dur="500"/>
                                        <p:tgtEl>
                                          <p:spTgt spid="192540"/>
                                        </p:tgtEl>
                                      </p:cBhvr>
                                    </p:animEffect>
                                  </p:childTnLst>
                                  <p:subTnLst>
                                    <p:audio>
                                      <p:cMediaNode>
                                        <p:cTn display="0" masterRel="sameClick">
                                          <p:stCondLst>
                                            <p:cond evt="begin" delay="0">
                                              <p:tn val="162"/>
                                            </p:cond>
                                          </p:stCondLst>
                                          <p:endCondLst>
                                            <p:cond evt="onStopAudio" delay="0">
                                              <p:tgtEl>
                                                <p:sldTgt/>
                                              </p:tgtEl>
                                            </p:cond>
                                          </p:endCondLst>
                                        </p:cTn>
                                        <p:tgtEl>
                                          <p:sndTgt r:embed="rId4" name="CAMERA.WAV"/>
                                        </p:tgtEl>
                                      </p:cMediaNode>
                                    </p:audio>
                                  </p:subTnLst>
                                </p:cTn>
                              </p:par>
                            </p:childTnLst>
                          </p:cTn>
                        </p:par>
                      </p:childTnLst>
                    </p:cTn>
                  </p:par>
                  <p:par>
                    <p:cTn id="165" fill="hold">
                      <p:stCondLst>
                        <p:cond delay="indefinite"/>
                      </p:stCondLst>
                      <p:childTnLst>
                        <p:par>
                          <p:cTn id="166" fill="hold">
                            <p:stCondLst>
                              <p:cond delay="0"/>
                            </p:stCondLst>
                            <p:childTnLst>
                              <p:par>
                                <p:cTn id="167" presetID="4" presetClass="entr" presetSubtype="32" fill="hold" nodeType="clickEffect">
                                  <p:stCondLst>
                                    <p:cond delay="0"/>
                                  </p:stCondLst>
                                  <p:childTnLst>
                                    <p:set>
                                      <p:cBhvr>
                                        <p:cTn id="168" dur="1" fill="hold">
                                          <p:stCondLst>
                                            <p:cond delay="0"/>
                                          </p:stCondLst>
                                        </p:cTn>
                                        <p:tgtEl>
                                          <p:spTgt spid="192539"/>
                                        </p:tgtEl>
                                        <p:attrNameLst>
                                          <p:attrName>style.visibility</p:attrName>
                                        </p:attrNameLst>
                                      </p:cBhvr>
                                      <p:to>
                                        <p:strVal val="visible"/>
                                      </p:to>
                                    </p:set>
                                    <p:animEffect transition="in" filter="box(out)">
                                      <p:cBhvr>
                                        <p:cTn id="169" dur="500"/>
                                        <p:tgtEl>
                                          <p:spTgt spid="192539"/>
                                        </p:tgtEl>
                                      </p:cBhvr>
                                    </p:animEffect>
                                  </p:childTnLst>
                                  <p:subTnLst>
                                    <p:audio>
                                      <p:cMediaNode>
                                        <p:cTn display="0" masterRel="sameClick">
                                          <p:stCondLst>
                                            <p:cond evt="begin" delay="0">
                                              <p:tn val="167"/>
                                            </p:cond>
                                          </p:stCondLst>
                                          <p:endCondLst>
                                            <p:cond evt="onStopAudio" delay="0">
                                              <p:tgtEl>
                                                <p:sldTgt/>
                                              </p:tgtEl>
                                            </p:cond>
                                          </p:endCondLst>
                                        </p:cTn>
                                        <p:tgtEl>
                                          <p:sndTgt r:embed="rId4" name="CAMERA.WAV"/>
                                        </p:tgtEl>
                                      </p:cMediaNode>
                                    </p:audio>
                                  </p:sub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nodeType="clickEffect">
                                  <p:stCondLst>
                                    <p:cond delay="0"/>
                                  </p:stCondLst>
                                  <p:childTnLst>
                                    <p:set>
                                      <p:cBhvr>
                                        <p:cTn id="173" dur="1" fill="hold">
                                          <p:stCondLst>
                                            <p:cond delay="0"/>
                                          </p:stCondLst>
                                        </p:cTn>
                                        <p:tgtEl>
                                          <p:spTgt spid="192765"/>
                                        </p:tgtEl>
                                        <p:attrNameLst>
                                          <p:attrName>style.visibility</p:attrName>
                                        </p:attrNameLst>
                                      </p:cBhvr>
                                      <p:to>
                                        <p:strVal val="visible"/>
                                      </p:to>
                                    </p:set>
                                    <p:animEffect transition="in" filter="wipe(left)">
                                      <p:cBhvr>
                                        <p:cTn id="174" dur="500"/>
                                        <p:tgtEl>
                                          <p:spTgt spid="192765"/>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8" fill="hold" nodeType="clickEffect">
                                  <p:stCondLst>
                                    <p:cond delay="0"/>
                                  </p:stCondLst>
                                  <p:childTnLst>
                                    <p:set>
                                      <p:cBhvr>
                                        <p:cTn id="178" dur="1" fill="hold">
                                          <p:stCondLst>
                                            <p:cond delay="0"/>
                                          </p:stCondLst>
                                        </p:cTn>
                                        <p:tgtEl>
                                          <p:spTgt spid="192766"/>
                                        </p:tgtEl>
                                        <p:attrNameLst>
                                          <p:attrName>style.visibility</p:attrName>
                                        </p:attrNameLst>
                                      </p:cBhvr>
                                      <p:to>
                                        <p:strVal val="visible"/>
                                      </p:to>
                                    </p:set>
                                    <p:animEffect transition="in" filter="wipe(left)">
                                      <p:cBhvr>
                                        <p:cTn id="179" dur="500"/>
                                        <p:tgtEl>
                                          <p:spTgt spid="192766"/>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grpId="0" nodeType="clickEffect">
                                  <p:stCondLst>
                                    <p:cond delay="0"/>
                                  </p:stCondLst>
                                  <p:childTnLst>
                                    <p:set>
                                      <p:cBhvr>
                                        <p:cTn id="183" dur="1" fill="hold">
                                          <p:stCondLst>
                                            <p:cond delay="0"/>
                                          </p:stCondLst>
                                        </p:cTn>
                                        <p:tgtEl>
                                          <p:spTgt spid="192530">
                                            <p:txEl>
                                              <p:pRg st="0" end="0"/>
                                            </p:txEl>
                                          </p:spTgt>
                                        </p:tgtEl>
                                        <p:attrNameLst>
                                          <p:attrName>style.visibility</p:attrName>
                                        </p:attrNameLst>
                                      </p:cBhvr>
                                      <p:to>
                                        <p:strVal val="visible"/>
                                      </p:to>
                                    </p:set>
                                    <p:animEffect transition="in" filter="wipe(left)">
                                      <p:cBhvr>
                                        <p:cTn id="184" dur="500"/>
                                        <p:tgtEl>
                                          <p:spTgt spid="192530">
                                            <p:txEl>
                                              <p:pRg st="0" end="0"/>
                                            </p:txEl>
                                          </p:spTgt>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8" fill="hold" grpId="0" nodeType="clickEffect">
                                  <p:stCondLst>
                                    <p:cond delay="0"/>
                                  </p:stCondLst>
                                  <p:childTnLst>
                                    <p:set>
                                      <p:cBhvr>
                                        <p:cTn id="188" dur="1" fill="hold">
                                          <p:stCondLst>
                                            <p:cond delay="0"/>
                                          </p:stCondLst>
                                        </p:cTn>
                                        <p:tgtEl>
                                          <p:spTgt spid="192535">
                                            <p:txEl>
                                              <p:pRg st="0" end="0"/>
                                            </p:txEl>
                                          </p:spTgt>
                                        </p:tgtEl>
                                        <p:attrNameLst>
                                          <p:attrName>style.visibility</p:attrName>
                                        </p:attrNameLst>
                                      </p:cBhvr>
                                      <p:to>
                                        <p:strVal val="visible"/>
                                      </p:to>
                                    </p:set>
                                    <p:animEffect transition="in" filter="wipe(left)">
                                      <p:cBhvr>
                                        <p:cTn id="189" dur="500"/>
                                        <p:tgtEl>
                                          <p:spTgt spid="192535">
                                            <p:txEl>
                                              <p:pRg st="0" end="0"/>
                                            </p:txEl>
                                          </p:spTgt>
                                        </p:tgtEl>
                                      </p:cBhvr>
                                    </p:animEffect>
                                  </p:childTnLst>
                                </p:cTn>
                              </p:par>
                            </p:childTnLst>
                          </p:cTn>
                        </p:par>
                      </p:childTnLst>
                    </p:cTn>
                  </p:par>
                  <p:par>
                    <p:cTn id="190" fill="hold">
                      <p:stCondLst>
                        <p:cond delay="indefinite"/>
                      </p:stCondLst>
                      <p:childTnLst>
                        <p:par>
                          <p:cTn id="191" fill="hold">
                            <p:stCondLst>
                              <p:cond delay="0"/>
                            </p:stCondLst>
                            <p:childTnLst>
                              <p:par>
                                <p:cTn id="192" presetID="23" presetClass="entr" presetSubtype="32" fill="hold" nodeType="clickEffect">
                                  <p:stCondLst>
                                    <p:cond delay="0"/>
                                  </p:stCondLst>
                                  <p:childTnLst>
                                    <p:set>
                                      <p:cBhvr>
                                        <p:cTn id="193" dur="1" fill="hold">
                                          <p:stCondLst>
                                            <p:cond delay="0"/>
                                          </p:stCondLst>
                                        </p:cTn>
                                        <p:tgtEl>
                                          <p:spTgt spid="192549"/>
                                        </p:tgtEl>
                                        <p:attrNameLst>
                                          <p:attrName>style.visibility</p:attrName>
                                        </p:attrNameLst>
                                      </p:cBhvr>
                                      <p:to>
                                        <p:strVal val="visible"/>
                                      </p:to>
                                    </p:set>
                                    <p:anim calcmode="lin" valueType="num">
                                      <p:cBhvr>
                                        <p:cTn id="194" dur="500" fill="hold"/>
                                        <p:tgtEl>
                                          <p:spTgt spid="192549"/>
                                        </p:tgtEl>
                                        <p:attrNameLst>
                                          <p:attrName>ppt_w</p:attrName>
                                        </p:attrNameLst>
                                      </p:cBhvr>
                                      <p:tavLst>
                                        <p:tav tm="0">
                                          <p:val>
                                            <p:strVal val="4*#ppt_w"/>
                                          </p:val>
                                        </p:tav>
                                        <p:tav tm="100000">
                                          <p:val>
                                            <p:strVal val="#ppt_w"/>
                                          </p:val>
                                        </p:tav>
                                      </p:tavLst>
                                    </p:anim>
                                    <p:anim calcmode="lin" valueType="num">
                                      <p:cBhvr>
                                        <p:cTn id="195" dur="500" fill="hold"/>
                                        <p:tgtEl>
                                          <p:spTgt spid="192549"/>
                                        </p:tgtEl>
                                        <p:attrNameLst>
                                          <p:attrName>ppt_h</p:attrName>
                                        </p:attrNameLst>
                                      </p:cBhvr>
                                      <p:tavLst>
                                        <p:tav tm="0">
                                          <p:val>
                                            <p:strVal val="4*#ppt_h"/>
                                          </p:val>
                                        </p:tav>
                                        <p:tav tm="100000">
                                          <p:val>
                                            <p:strVal val="#ppt_h"/>
                                          </p:val>
                                        </p:tav>
                                      </p:tavLst>
                                    </p:anim>
                                  </p:childTnLst>
                                  <p:subTnLst>
                                    <p:set>
                                      <p:cBhvr override="childStyle">
                                        <p:cTn dur="1" fill="hold" display="0" masterRel="nextClick" afterEffect="1"/>
                                        <p:tgtEl>
                                          <p:spTgt spid="192549"/>
                                        </p:tgtEl>
                                        <p:attrNameLst>
                                          <p:attrName>style.visibility</p:attrName>
                                        </p:attrNameLst>
                                      </p:cBhvr>
                                      <p:to>
                                        <p:strVal val="hidden"/>
                                      </p:to>
                                    </p:set>
                                    <p:audio>
                                      <p:cMediaNode>
                                        <p:cTn display="0" masterRel="sameClick">
                                          <p:stCondLst>
                                            <p:cond evt="begin" delay="0">
                                              <p:tn val="192"/>
                                            </p:cond>
                                          </p:stCondLst>
                                          <p:endCondLst>
                                            <p:cond evt="onStopAudio" delay="0">
                                              <p:tgtEl>
                                                <p:sldTgt/>
                                              </p:tgtEl>
                                            </p:cond>
                                          </p:endCondLst>
                                        </p:cTn>
                                        <p:tgtEl>
                                          <p:sndTgt r:embed="rId4" name="CAMERA.WAV"/>
                                        </p:tgtEl>
                                      </p:cMediaNode>
                                    </p:audio>
                                  </p:subTnLst>
                                </p:cTn>
                              </p:par>
                            </p:childTnLst>
                          </p:cTn>
                        </p:par>
                      </p:childTnLst>
                    </p:cTn>
                  </p:par>
                  <p:par>
                    <p:cTn id="196" fill="hold">
                      <p:stCondLst>
                        <p:cond delay="indefinite"/>
                      </p:stCondLst>
                      <p:childTnLst>
                        <p:par>
                          <p:cTn id="197" fill="hold">
                            <p:stCondLst>
                              <p:cond delay="0"/>
                            </p:stCondLst>
                            <p:childTnLst>
                              <p:par>
                                <p:cTn id="198" presetID="1" presetClass="entr" presetSubtype="0" fill="hold" nodeType="clickEffect">
                                  <p:stCondLst>
                                    <p:cond delay="0"/>
                                  </p:stCondLst>
                                  <p:childTnLst>
                                    <p:set>
                                      <p:cBhvr>
                                        <p:cTn id="199" dur="1" fill="hold">
                                          <p:stCondLst>
                                            <p:cond delay="499"/>
                                          </p:stCondLst>
                                        </p:cTn>
                                        <p:tgtEl>
                                          <p:spTgt spid="192587"/>
                                        </p:tgtEl>
                                        <p:attrNameLst>
                                          <p:attrName>style.visibility</p:attrName>
                                        </p:attrNameLst>
                                      </p:cBhvr>
                                      <p:to>
                                        <p:strVal val="visible"/>
                                      </p:to>
                                    </p:set>
                                  </p:childTnLst>
                                  <p:subTnLst>
                                    <p:set>
                                      <p:cBhvr override="childStyle">
                                        <p:cTn dur="1" fill="hold" display="0" masterRel="nextClick" afterEffect="1"/>
                                        <p:tgtEl>
                                          <p:spTgt spid="192587"/>
                                        </p:tgtEl>
                                        <p:attrNameLst>
                                          <p:attrName>style.visibility</p:attrName>
                                        </p:attrNameLst>
                                      </p:cBhvr>
                                      <p:to>
                                        <p:strVal val="hidden"/>
                                      </p:to>
                                    </p:set>
                                    <p:audio>
                                      <p:cMediaNode>
                                        <p:cTn display="0" masterRel="sameClick">
                                          <p:stCondLst>
                                            <p:cond evt="begin" delay="0">
                                              <p:tn val="198"/>
                                            </p:cond>
                                          </p:stCondLst>
                                          <p:endCondLst>
                                            <p:cond evt="onStopAudio" delay="0">
                                              <p:tgtEl>
                                                <p:sldTgt/>
                                              </p:tgtEl>
                                            </p:cond>
                                          </p:endCondLst>
                                        </p:cTn>
                                        <p:tgtEl>
                                          <p:sndTgt r:embed="rId4" name="CAMERA.WAV"/>
                                        </p:tgtEl>
                                      </p:cMediaNode>
                                    </p:audio>
                                  </p:subTnLst>
                                </p:cTn>
                              </p:par>
                            </p:childTnLst>
                          </p:cTn>
                        </p:par>
                        <p:par>
                          <p:cTn id="200" fill="hold">
                            <p:stCondLst>
                              <p:cond delay="500"/>
                            </p:stCondLst>
                            <p:childTnLst>
                              <p:par>
                                <p:cTn id="201" presetID="1" presetClass="entr" presetSubtype="0" fill="hold" nodeType="afterEffect">
                                  <p:stCondLst>
                                    <p:cond delay="0"/>
                                  </p:stCondLst>
                                  <p:childTnLst>
                                    <p:set>
                                      <p:cBhvr>
                                        <p:cTn id="202" dur="1" fill="hold">
                                          <p:stCondLst>
                                            <p:cond delay="499"/>
                                          </p:stCondLst>
                                        </p:cTn>
                                        <p:tgtEl>
                                          <p:spTgt spid="192603"/>
                                        </p:tgtEl>
                                        <p:attrNameLst>
                                          <p:attrName>style.visibility</p:attrName>
                                        </p:attrNameLst>
                                      </p:cBhvr>
                                      <p:to>
                                        <p:strVal val="visible"/>
                                      </p:to>
                                    </p:set>
                                  </p:childTnLst>
                                  <p:subTnLst>
                                    <p:set>
                                      <p:cBhvr override="childStyle">
                                        <p:cTn dur="1" fill="hold" display="0" masterRel="nextClick" afterEffect="1"/>
                                        <p:tgtEl>
                                          <p:spTgt spid="192603"/>
                                        </p:tgtEl>
                                        <p:attrNameLst>
                                          <p:attrName>style.visibility</p:attrName>
                                        </p:attrNameLst>
                                      </p:cBhvr>
                                      <p:to>
                                        <p:strVal val="hidden"/>
                                      </p:to>
                                    </p:set>
                                    <p:audio>
                                      <p:cMediaNode>
                                        <p:cTn display="0" masterRel="sameClick">
                                          <p:stCondLst>
                                            <p:cond evt="begin" delay="0">
                                              <p:tn val="201"/>
                                            </p:cond>
                                          </p:stCondLst>
                                          <p:endCondLst>
                                            <p:cond evt="onStopAudio" delay="0">
                                              <p:tgtEl>
                                                <p:sldTgt/>
                                              </p:tgtEl>
                                            </p:cond>
                                          </p:endCondLst>
                                        </p:cTn>
                                        <p:tgtEl>
                                          <p:sndTgt r:embed="rId4" name="CAMERA.WAV"/>
                                        </p:tgtEl>
                                      </p:cMediaNode>
                                    </p:audio>
                                  </p:subTnLst>
                                </p:cTn>
                              </p:par>
                            </p:childTnLst>
                          </p:cTn>
                        </p:par>
                        <p:par>
                          <p:cTn id="203" fill="hold">
                            <p:stCondLst>
                              <p:cond delay="1000"/>
                            </p:stCondLst>
                            <p:childTnLst>
                              <p:par>
                                <p:cTn id="204" presetID="1" presetClass="entr" presetSubtype="0" fill="hold" nodeType="afterEffect">
                                  <p:stCondLst>
                                    <p:cond delay="0"/>
                                  </p:stCondLst>
                                  <p:childTnLst>
                                    <p:set>
                                      <p:cBhvr>
                                        <p:cTn id="205" dur="1" fill="hold">
                                          <p:stCondLst>
                                            <p:cond delay="499"/>
                                          </p:stCondLst>
                                        </p:cTn>
                                        <p:tgtEl>
                                          <p:spTgt spid="192619"/>
                                        </p:tgtEl>
                                        <p:attrNameLst>
                                          <p:attrName>style.visibility</p:attrName>
                                        </p:attrNameLst>
                                      </p:cBhvr>
                                      <p:to>
                                        <p:strVal val="visible"/>
                                      </p:to>
                                    </p:set>
                                  </p:childTnLst>
                                  <p:subTnLst>
                                    <p:set>
                                      <p:cBhvr override="childStyle">
                                        <p:cTn dur="1" fill="hold" display="0" masterRel="nextClick" afterEffect="1"/>
                                        <p:tgtEl>
                                          <p:spTgt spid="192619"/>
                                        </p:tgtEl>
                                        <p:attrNameLst>
                                          <p:attrName>style.visibility</p:attrName>
                                        </p:attrNameLst>
                                      </p:cBhvr>
                                      <p:to>
                                        <p:strVal val="hidden"/>
                                      </p:to>
                                    </p:set>
                                    <p:audio>
                                      <p:cMediaNode>
                                        <p:cTn display="0" masterRel="sameClick">
                                          <p:stCondLst>
                                            <p:cond evt="begin" delay="0">
                                              <p:tn val="204"/>
                                            </p:cond>
                                          </p:stCondLst>
                                          <p:endCondLst>
                                            <p:cond evt="onStopAudio" delay="0">
                                              <p:tgtEl>
                                                <p:sldTgt/>
                                              </p:tgtEl>
                                            </p:cond>
                                          </p:endCondLst>
                                        </p:cTn>
                                        <p:tgtEl>
                                          <p:sndTgt r:embed="rId4" name="CAMERA.WAV"/>
                                        </p:tgtEl>
                                      </p:cMediaNode>
                                    </p:audio>
                                  </p:subTnLst>
                                </p:cTn>
                              </p:par>
                            </p:childTnLst>
                          </p:cTn>
                        </p:par>
                        <p:par>
                          <p:cTn id="206" fill="hold">
                            <p:stCondLst>
                              <p:cond delay="1500"/>
                            </p:stCondLst>
                            <p:childTnLst>
                              <p:par>
                                <p:cTn id="207" presetID="1" presetClass="entr" presetSubtype="0" fill="hold" nodeType="afterEffect">
                                  <p:stCondLst>
                                    <p:cond delay="0"/>
                                  </p:stCondLst>
                                  <p:childTnLst>
                                    <p:set>
                                      <p:cBhvr>
                                        <p:cTn id="208" dur="1" fill="hold">
                                          <p:stCondLst>
                                            <p:cond delay="499"/>
                                          </p:stCondLst>
                                        </p:cTn>
                                        <p:tgtEl>
                                          <p:spTgt spid="192635"/>
                                        </p:tgtEl>
                                        <p:attrNameLst>
                                          <p:attrName>style.visibility</p:attrName>
                                        </p:attrNameLst>
                                      </p:cBhvr>
                                      <p:to>
                                        <p:strVal val="visible"/>
                                      </p:to>
                                    </p:set>
                                  </p:childTnLst>
                                  <p:subTnLst>
                                    <p:set>
                                      <p:cBhvr override="childStyle">
                                        <p:cTn dur="1" fill="hold" display="0" masterRel="nextClick" afterEffect="1"/>
                                        <p:tgtEl>
                                          <p:spTgt spid="192635"/>
                                        </p:tgtEl>
                                        <p:attrNameLst>
                                          <p:attrName>style.visibility</p:attrName>
                                        </p:attrNameLst>
                                      </p:cBhvr>
                                      <p:to>
                                        <p:strVal val="hidden"/>
                                      </p:to>
                                    </p:set>
                                    <p:audio>
                                      <p:cMediaNode>
                                        <p:cTn display="0" masterRel="sameClick">
                                          <p:stCondLst>
                                            <p:cond evt="begin" delay="0">
                                              <p:tn val="207"/>
                                            </p:cond>
                                          </p:stCondLst>
                                          <p:endCondLst>
                                            <p:cond evt="onStopAudio" delay="0">
                                              <p:tgtEl>
                                                <p:sldTgt/>
                                              </p:tgtEl>
                                            </p:cond>
                                          </p:endCondLst>
                                        </p:cTn>
                                        <p:tgtEl>
                                          <p:sndTgt r:embed="rId4" name="CAMERA.WAV"/>
                                        </p:tgtEl>
                                      </p:cMediaNode>
                                    </p:audio>
                                  </p:subTnLst>
                                </p:cTn>
                              </p:par>
                            </p:childTnLst>
                          </p:cTn>
                        </p:par>
                        <p:par>
                          <p:cTn id="209" fill="hold">
                            <p:stCondLst>
                              <p:cond delay="2000"/>
                            </p:stCondLst>
                            <p:childTnLst>
                              <p:par>
                                <p:cTn id="210" presetID="1" presetClass="entr" presetSubtype="0" fill="hold" nodeType="afterEffect">
                                  <p:stCondLst>
                                    <p:cond delay="0"/>
                                  </p:stCondLst>
                                  <p:childTnLst>
                                    <p:set>
                                      <p:cBhvr>
                                        <p:cTn id="211" dur="1" fill="hold">
                                          <p:stCondLst>
                                            <p:cond delay="499"/>
                                          </p:stCondLst>
                                        </p:cTn>
                                        <p:tgtEl>
                                          <p:spTgt spid="192651"/>
                                        </p:tgtEl>
                                        <p:attrNameLst>
                                          <p:attrName>style.visibility</p:attrName>
                                        </p:attrNameLst>
                                      </p:cBhvr>
                                      <p:to>
                                        <p:strVal val="visible"/>
                                      </p:to>
                                    </p:set>
                                  </p:childTnLst>
                                  <p:subTnLst>
                                    <p:set>
                                      <p:cBhvr override="childStyle">
                                        <p:cTn dur="1" fill="hold" display="0" masterRel="nextClick" afterEffect="1"/>
                                        <p:tgtEl>
                                          <p:spTgt spid="192651"/>
                                        </p:tgtEl>
                                        <p:attrNameLst>
                                          <p:attrName>style.visibility</p:attrName>
                                        </p:attrNameLst>
                                      </p:cBhvr>
                                      <p:to>
                                        <p:strVal val="hidden"/>
                                      </p:to>
                                    </p:set>
                                    <p:audio>
                                      <p:cMediaNode>
                                        <p:cTn display="0" masterRel="sameClick">
                                          <p:stCondLst>
                                            <p:cond evt="begin" delay="0">
                                              <p:tn val="210"/>
                                            </p:cond>
                                          </p:stCondLst>
                                          <p:endCondLst>
                                            <p:cond evt="onStopAudio" delay="0">
                                              <p:tgtEl>
                                                <p:sldTgt/>
                                              </p:tgtEl>
                                            </p:cond>
                                          </p:endCondLst>
                                        </p:cTn>
                                        <p:tgtEl>
                                          <p:sndTgt r:embed="rId4" name="CAMERA.WAV"/>
                                        </p:tgtEl>
                                      </p:cMediaNode>
                                    </p:audio>
                                  </p:subTnLst>
                                </p:cTn>
                              </p:par>
                            </p:childTnLst>
                          </p:cTn>
                        </p:par>
                        <p:par>
                          <p:cTn id="212" fill="hold">
                            <p:stCondLst>
                              <p:cond delay="2500"/>
                            </p:stCondLst>
                            <p:childTnLst>
                              <p:par>
                                <p:cTn id="213" presetID="1" presetClass="entr" presetSubtype="0" fill="hold" nodeType="afterEffect">
                                  <p:stCondLst>
                                    <p:cond delay="0"/>
                                  </p:stCondLst>
                                  <p:childTnLst>
                                    <p:set>
                                      <p:cBhvr>
                                        <p:cTn id="214" dur="1" fill="hold">
                                          <p:stCondLst>
                                            <p:cond delay="499"/>
                                          </p:stCondLst>
                                        </p:cTn>
                                        <p:tgtEl>
                                          <p:spTgt spid="192667"/>
                                        </p:tgtEl>
                                        <p:attrNameLst>
                                          <p:attrName>style.visibility</p:attrName>
                                        </p:attrNameLst>
                                      </p:cBhvr>
                                      <p:to>
                                        <p:strVal val="visible"/>
                                      </p:to>
                                    </p:set>
                                  </p:childTnLst>
                                  <p:subTnLst>
                                    <p:set>
                                      <p:cBhvr override="childStyle">
                                        <p:cTn dur="1" fill="hold" display="0" masterRel="nextClick" afterEffect="1"/>
                                        <p:tgtEl>
                                          <p:spTgt spid="192667"/>
                                        </p:tgtEl>
                                        <p:attrNameLst>
                                          <p:attrName>style.visibility</p:attrName>
                                        </p:attrNameLst>
                                      </p:cBhvr>
                                      <p:to>
                                        <p:strVal val="hidden"/>
                                      </p:to>
                                    </p:set>
                                    <p:audio>
                                      <p:cMediaNode>
                                        <p:cTn display="0" masterRel="sameClick">
                                          <p:stCondLst>
                                            <p:cond evt="begin" delay="0">
                                              <p:tn val="213"/>
                                            </p:cond>
                                          </p:stCondLst>
                                          <p:endCondLst>
                                            <p:cond evt="onStopAudio" delay="0">
                                              <p:tgtEl>
                                                <p:sldTgt/>
                                              </p:tgtEl>
                                            </p:cond>
                                          </p:endCondLst>
                                        </p:cTn>
                                        <p:tgtEl>
                                          <p:sndTgt r:embed="rId4" name="CAMERA.WAV"/>
                                        </p:tgtEl>
                                      </p:cMediaNode>
                                    </p:audio>
                                  </p:subTnLst>
                                </p:cTn>
                              </p:par>
                            </p:childTnLst>
                          </p:cTn>
                        </p:par>
                        <p:par>
                          <p:cTn id="215" fill="hold">
                            <p:stCondLst>
                              <p:cond delay="3000"/>
                            </p:stCondLst>
                            <p:childTnLst>
                              <p:par>
                                <p:cTn id="216" presetID="1" presetClass="entr" presetSubtype="0" fill="hold" nodeType="afterEffect">
                                  <p:stCondLst>
                                    <p:cond delay="0"/>
                                  </p:stCondLst>
                                  <p:childTnLst>
                                    <p:set>
                                      <p:cBhvr>
                                        <p:cTn id="217" dur="1" fill="hold">
                                          <p:stCondLst>
                                            <p:cond delay="499"/>
                                          </p:stCondLst>
                                        </p:cTn>
                                        <p:tgtEl>
                                          <p:spTgt spid="192683"/>
                                        </p:tgtEl>
                                        <p:attrNameLst>
                                          <p:attrName>style.visibility</p:attrName>
                                        </p:attrNameLst>
                                      </p:cBhvr>
                                      <p:to>
                                        <p:strVal val="visible"/>
                                      </p:to>
                                    </p:set>
                                  </p:childTnLst>
                                  <p:subTnLst>
                                    <p:audio>
                                      <p:cMediaNode>
                                        <p:cTn display="0" masterRel="sameClick">
                                          <p:stCondLst>
                                            <p:cond evt="begin" delay="0">
                                              <p:tn val="216"/>
                                            </p:cond>
                                          </p:stCondLst>
                                          <p:endCondLst>
                                            <p:cond evt="onStopAudio" delay="0">
                                              <p:tgtEl>
                                                <p:sldTgt/>
                                              </p:tgtEl>
                                            </p:cond>
                                          </p:endCondLst>
                                        </p:cTn>
                                        <p:tgtEl>
                                          <p:sndTgt r:embed="rId4" name="CAMERA.WAV"/>
                                        </p:tgtEl>
                                      </p:cMediaNode>
                                    </p:audio>
                                  </p:subTnLst>
                                </p:cTn>
                              </p:par>
                            </p:childTnLst>
                          </p:cTn>
                        </p:par>
                      </p:childTnLst>
                    </p:cTn>
                  </p:par>
                  <p:par>
                    <p:cTn id="218" fill="hold">
                      <p:stCondLst>
                        <p:cond delay="indefinite"/>
                      </p:stCondLst>
                      <p:childTnLst>
                        <p:par>
                          <p:cTn id="219" fill="hold">
                            <p:stCondLst>
                              <p:cond delay="0"/>
                            </p:stCondLst>
                            <p:childTnLst>
                              <p:par>
                                <p:cTn id="220" presetID="5" presetClass="entr" presetSubtype="5" fill="hold" nodeType="clickEffect">
                                  <p:stCondLst>
                                    <p:cond delay="0"/>
                                  </p:stCondLst>
                                  <p:childTnLst>
                                    <p:set>
                                      <p:cBhvr>
                                        <p:cTn id="221" dur="1" fill="hold">
                                          <p:stCondLst>
                                            <p:cond delay="0"/>
                                          </p:stCondLst>
                                        </p:cTn>
                                        <p:tgtEl>
                                          <p:spTgt spid="192699"/>
                                        </p:tgtEl>
                                        <p:attrNameLst>
                                          <p:attrName>style.visibility</p:attrName>
                                        </p:attrNameLst>
                                      </p:cBhvr>
                                      <p:to>
                                        <p:strVal val="visible"/>
                                      </p:to>
                                    </p:set>
                                    <p:animEffect transition="in" filter="checkerboard(down)">
                                      <p:cBhvr>
                                        <p:cTn id="222" dur="500"/>
                                        <p:tgtEl>
                                          <p:spTgt spid="192699"/>
                                        </p:tgtEl>
                                      </p:cBhvr>
                                    </p:animEffect>
                                  </p:childTnLst>
                                </p:cTn>
                              </p:par>
                            </p:childTnLst>
                          </p:cTn>
                        </p:par>
                      </p:childTnLst>
                    </p:cTn>
                  </p:par>
                  <p:par>
                    <p:cTn id="223" fill="hold">
                      <p:stCondLst>
                        <p:cond delay="indefinite"/>
                      </p:stCondLst>
                      <p:childTnLst>
                        <p:par>
                          <p:cTn id="224" fill="hold">
                            <p:stCondLst>
                              <p:cond delay="0"/>
                            </p:stCondLst>
                            <p:childTnLst>
                              <p:par>
                                <p:cTn id="225" presetID="5" presetClass="entr" presetSubtype="5" fill="hold" nodeType="clickEffect">
                                  <p:stCondLst>
                                    <p:cond delay="0"/>
                                  </p:stCondLst>
                                  <p:childTnLst>
                                    <p:set>
                                      <p:cBhvr>
                                        <p:cTn id="226" dur="1" fill="hold">
                                          <p:stCondLst>
                                            <p:cond delay="0"/>
                                          </p:stCondLst>
                                        </p:cTn>
                                        <p:tgtEl>
                                          <p:spTgt spid="192702"/>
                                        </p:tgtEl>
                                        <p:attrNameLst>
                                          <p:attrName>style.visibility</p:attrName>
                                        </p:attrNameLst>
                                      </p:cBhvr>
                                      <p:to>
                                        <p:strVal val="visible"/>
                                      </p:to>
                                    </p:set>
                                    <p:animEffect transition="in" filter="checkerboard(down)">
                                      <p:cBhvr>
                                        <p:cTn id="227" dur="500"/>
                                        <p:tgtEl>
                                          <p:spTgt spid="192702"/>
                                        </p:tgtEl>
                                      </p:cBhvr>
                                    </p:animEffect>
                                  </p:childTnLst>
                                </p:cTn>
                              </p:par>
                            </p:childTnLst>
                          </p:cTn>
                        </p:par>
                      </p:childTnLst>
                    </p:cTn>
                  </p:par>
                  <p:par>
                    <p:cTn id="228" fill="hold">
                      <p:stCondLst>
                        <p:cond delay="indefinite"/>
                      </p:stCondLst>
                      <p:childTnLst>
                        <p:par>
                          <p:cTn id="229" fill="hold">
                            <p:stCondLst>
                              <p:cond delay="0"/>
                            </p:stCondLst>
                            <p:childTnLst>
                              <p:par>
                                <p:cTn id="230" presetID="4" presetClass="entr" presetSubtype="32" fill="hold" nodeType="clickEffect">
                                  <p:stCondLst>
                                    <p:cond delay="0"/>
                                  </p:stCondLst>
                                  <p:childTnLst>
                                    <p:set>
                                      <p:cBhvr>
                                        <p:cTn id="231" dur="1" fill="hold">
                                          <p:stCondLst>
                                            <p:cond delay="0"/>
                                          </p:stCondLst>
                                        </p:cTn>
                                        <p:tgtEl>
                                          <p:spTgt spid="192533"/>
                                        </p:tgtEl>
                                        <p:attrNameLst>
                                          <p:attrName>style.visibility</p:attrName>
                                        </p:attrNameLst>
                                      </p:cBhvr>
                                      <p:to>
                                        <p:strVal val="visible"/>
                                      </p:to>
                                    </p:set>
                                    <p:animEffect transition="in" filter="box(out)">
                                      <p:cBhvr>
                                        <p:cTn id="232" dur="500"/>
                                        <p:tgtEl>
                                          <p:spTgt spid="192533"/>
                                        </p:tgtEl>
                                      </p:cBhvr>
                                    </p:animEffect>
                                  </p:childTnLst>
                                  <p:subTnLst>
                                    <p:audio>
                                      <p:cMediaNode>
                                        <p:cTn display="0" masterRel="sameClick">
                                          <p:stCondLst>
                                            <p:cond evt="begin" delay="0">
                                              <p:tn val="230"/>
                                            </p:cond>
                                          </p:stCondLst>
                                          <p:endCondLst>
                                            <p:cond evt="onStopAudio" delay="0">
                                              <p:tgtEl>
                                                <p:sldTgt/>
                                              </p:tgtEl>
                                            </p:cond>
                                          </p:endCondLst>
                                        </p:cTn>
                                        <p:tgtEl>
                                          <p:sndTgt r:embed="rId4" name="CAMERA.WAV"/>
                                        </p:tgtEl>
                                      </p:cMediaNode>
                                    </p:audio>
                                  </p:subTnLst>
                                </p:cTn>
                              </p:par>
                            </p:childTnLst>
                          </p:cTn>
                        </p:par>
                        <p:par>
                          <p:cTn id="233" fill="hold">
                            <p:stCondLst>
                              <p:cond delay="500"/>
                            </p:stCondLst>
                            <p:childTnLst>
                              <p:par>
                                <p:cTn id="234" presetID="4" presetClass="entr" presetSubtype="32" fill="hold" grpId="0" nodeType="afterEffect">
                                  <p:stCondLst>
                                    <p:cond delay="0"/>
                                  </p:stCondLst>
                                  <p:childTnLst>
                                    <p:set>
                                      <p:cBhvr>
                                        <p:cTn id="235" dur="1" fill="hold">
                                          <p:stCondLst>
                                            <p:cond delay="0"/>
                                          </p:stCondLst>
                                        </p:cTn>
                                        <p:tgtEl>
                                          <p:spTgt spid="192532">
                                            <p:txEl>
                                              <p:pRg st="0" end="0"/>
                                            </p:txEl>
                                          </p:spTgt>
                                        </p:tgtEl>
                                        <p:attrNameLst>
                                          <p:attrName>style.visibility</p:attrName>
                                        </p:attrNameLst>
                                      </p:cBhvr>
                                      <p:to>
                                        <p:strVal val="visible"/>
                                      </p:to>
                                    </p:set>
                                    <p:animEffect transition="in" filter="box(out)">
                                      <p:cBhvr>
                                        <p:cTn id="236" dur="500"/>
                                        <p:tgtEl>
                                          <p:spTgt spid="192532">
                                            <p:txEl>
                                              <p:pRg st="0" end="0"/>
                                            </p:txEl>
                                          </p:spTgt>
                                        </p:tgtEl>
                                      </p:cBhvr>
                                    </p:animEffect>
                                  </p:childTnLst>
                                  <p:subTnLst>
                                    <p:audio>
                                      <p:cMediaNode>
                                        <p:cTn display="0" masterRel="sameClick">
                                          <p:stCondLst>
                                            <p:cond evt="begin" delay="0">
                                              <p:tn val="234"/>
                                            </p:cond>
                                          </p:stCondLst>
                                          <p:endCondLst>
                                            <p:cond evt="onStopAudio" delay="0">
                                              <p:tgtEl>
                                                <p:sldTgt/>
                                              </p:tgtEl>
                                            </p:cond>
                                          </p:endCondLst>
                                        </p:cTn>
                                        <p:tgtEl>
                                          <p:sndTgt r:embed="rId4" name="CAMERA.WAV"/>
                                        </p:tgtEl>
                                      </p:cMediaNode>
                                    </p:audio>
                                  </p:subTnLst>
                                </p:cTn>
                              </p:par>
                            </p:childTnLst>
                          </p:cTn>
                        </p:par>
                      </p:childTnLst>
                    </p:cTn>
                  </p:par>
                  <p:par>
                    <p:cTn id="237" fill="hold">
                      <p:stCondLst>
                        <p:cond delay="indefinite"/>
                      </p:stCondLst>
                      <p:childTnLst>
                        <p:par>
                          <p:cTn id="238" fill="hold">
                            <p:stCondLst>
                              <p:cond delay="0"/>
                            </p:stCondLst>
                            <p:childTnLst>
                              <p:par>
                                <p:cTn id="239" presetID="19" presetClass="entr" presetSubtype="10" fill="hold" grpId="0" nodeType="clickEffect">
                                  <p:stCondLst>
                                    <p:cond delay="0"/>
                                  </p:stCondLst>
                                  <p:childTnLst>
                                    <p:set>
                                      <p:cBhvr>
                                        <p:cTn id="240" dur="1" fill="hold">
                                          <p:stCondLst>
                                            <p:cond delay="0"/>
                                          </p:stCondLst>
                                        </p:cTn>
                                        <p:tgtEl>
                                          <p:spTgt spid="192544"/>
                                        </p:tgtEl>
                                        <p:attrNameLst>
                                          <p:attrName>style.visibility</p:attrName>
                                        </p:attrNameLst>
                                      </p:cBhvr>
                                      <p:to>
                                        <p:strVal val="visible"/>
                                      </p:to>
                                    </p:set>
                                    <p:anim calcmode="lin" valueType="num">
                                      <p:cBhvr>
                                        <p:cTn id="241" dur="5000" fill="hold"/>
                                        <p:tgtEl>
                                          <p:spTgt spid="192544"/>
                                        </p:tgtEl>
                                        <p:attrNameLst>
                                          <p:attrName>ppt_w</p:attrName>
                                        </p:attrNameLst>
                                      </p:cBhvr>
                                      <p:tavLst>
                                        <p:tav tm="0" fmla="#ppt_w*sin(2.5*pi*$)">
                                          <p:val>
                                            <p:fltVal val="0"/>
                                          </p:val>
                                        </p:tav>
                                        <p:tav tm="100000">
                                          <p:val>
                                            <p:fltVal val="1"/>
                                          </p:val>
                                        </p:tav>
                                      </p:tavLst>
                                    </p:anim>
                                    <p:anim calcmode="lin" valueType="num">
                                      <p:cBhvr>
                                        <p:cTn id="242" dur="5000" fill="hold"/>
                                        <p:tgtEl>
                                          <p:spTgt spid="19254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39"/>
                                            </p:cond>
                                          </p:stCondLst>
                                          <p:endCondLst>
                                            <p:cond evt="onStopAudio" delay="0">
                                              <p:tgtEl>
                                                <p:sldTgt/>
                                              </p:tgtEl>
                                            </p:cond>
                                          </p:endCondLst>
                                        </p:cTn>
                                        <p:tgtEl>
                                          <p:sndTgt r:embed="rId4" name="CAMERA.WAV"/>
                                        </p:tgtEl>
                                      </p:cMediaNode>
                                    </p:audio>
                                  </p:subTnLst>
                                </p:cTn>
                              </p:par>
                            </p:childTnLst>
                          </p:cTn>
                        </p:par>
                      </p:childTnLst>
                    </p:cTn>
                  </p:par>
                  <p:par>
                    <p:cTn id="243" fill="hold">
                      <p:stCondLst>
                        <p:cond delay="indefinite"/>
                      </p:stCondLst>
                      <p:childTnLst>
                        <p:par>
                          <p:cTn id="244" fill="hold">
                            <p:stCondLst>
                              <p:cond delay="0"/>
                            </p:stCondLst>
                            <p:childTnLst>
                              <p:par>
                                <p:cTn id="245" presetID="23" presetClass="entr" presetSubtype="32" fill="hold" grpId="0" nodeType="clickEffect">
                                  <p:stCondLst>
                                    <p:cond delay="0"/>
                                  </p:stCondLst>
                                  <p:childTnLst>
                                    <p:set>
                                      <p:cBhvr>
                                        <p:cTn id="246" dur="1" fill="hold">
                                          <p:stCondLst>
                                            <p:cond delay="0"/>
                                          </p:stCondLst>
                                        </p:cTn>
                                        <p:tgtEl>
                                          <p:spTgt spid="192545"/>
                                        </p:tgtEl>
                                        <p:attrNameLst>
                                          <p:attrName>style.visibility</p:attrName>
                                        </p:attrNameLst>
                                      </p:cBhvr>
                                      <p:to>
                                        <p:strVal val="visible"/>
                                      </p:to>
                                    </p:set>
                                    <p:anim calcmode="lin" valueType="num">
                                      <p:cBhvr>
                                        <p:cTn id="247" dur="500" fill="hold"/>
                                        <p:tgtEl>
                                          <p:spTgt spid="192545"/>
                                        </p:tgtEl>
                                        <p:attrNameLst>
                                          <p:attrName>ppt_w</p:attrName>
                                        </p:attrNameLst>
                                      </p:cBhvr>
                                      <p:tavLst>
                                        <p:tav tm="0">
                                          <p:val>
                                            <p:strVal val="4*#ppt_w"/>
                                          </p:val>
                                        </p:tav>
                                        <p:tav tm="100000">
                                          <p:val>
                                            <p:strVal val="#ppt_w"/>
                                          </p:val>
                                        </p:tav>
                                      </p:tavLst>
                                    </p:anim>
                                    <p:anim calcmode="lin" valueType="num">
                                      <p:cBhvr>
                                        <p:cTn id="248" dur="500" fill="hold"/>
                                        <p:tgtEl>
                                          <p:spTgt spid="192545"/>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45"/>
                                            </p:cond>
                                          </p:stCondLst>
                                          <p:endCondLst>
                                            <p:cond evt="onStopAudio" delay="0">
                                              <p:tgtEl>
                                                <p:sldTgt/>
                                              </p:tgtEl>
                                            </p:cond>
                                          </p:endCondLst>
                                        </p:cTn>
                                        <p:tgtEl>
                                          <p:sndTgt r:embed="rId4" name="CAMERA.WAV"/>
                                        </p:tgtEl>
                                      </p:cMediaNode>
                                    </p:audio>
                                  </p:subTnLst>
                                </p:cTn>
                              </p:par>
                            </p:childTnLst>
                          </p:cTn>
                        </p:par>
                      </p:childTnLst>
                    </p:cTn>
                  </p:par>
                  <p:par>
                    <p:cTn id="249" fill="hold">
                      <p:stCondLst>
                        <p:cond delay="indefinite"/>
                      </p:stCondLst>
                      <p:childTnLst>
                        <p:par>
                          <p:cTn id="250" fill="hold">
                            <p:stCondLst>
                              <p:cond delay="0"/>
                            </p:stCondLst>
                            <p:childTnLst>
                              <p:par>
                                <p:cTn id="251" presetID="23" presetClass="entr" presetSubtype="32" fill="hold" grpId="0" nodeType="clickEffect">
                                  <p:stCondLst>
                                    <p:cond delay="0"/>
                                  </p:stCondLst>
                                  <p:childTnLst>
                                    <p:set>
                                      <p:cBhvr>
                                        <p:cTn id="252" dur="1" fill="hold">
                                          <p:stCondLst>
                                            <p:cond delay="0"/>
                                          </p:stCondLst>
                                        </p:cTn>
                                        <p:tgtEl>
                                          <p:spTgt spid="192543"/>
                                        </p:tgtEl>
                                        <p:attrNameLst>
                                          <p:attrName>style.visibility</p:attrName>
                                        </p:attrNameLst>
                                      </p:cBhvr>
                                      <p:to>
                                        <p:strVal val="visible"/>
                                      </p:to>
                                    </p:set>
                                    <p:anim calcmode="lin" valueType="num">
                                      <p:cBhvr>
                                        <p:cTn id="253" dur="500" fill="hold"/>
                                        <p:tgtEl>
                                          <p:spTgt spid="192543"/>
                                        </p:tgtEl>
                                        <p:attrNameLst>
                                          <p:attrName>ppt_w</p:attrName>
                                        </p:attrNameLst>
                                      </p:cBhvr>
                                      <p:tavLst>
                                        <p:tav tm="0">
                                          <p:val>
                                            <p:strVal val="4*#ppt_w"/>
                                          </p:val>
                                        </p:tav>
                                        <p:tav tm="100000">
                                          <p:val>
                                            <p:strVal val="#ppt_w"/>
                                          </p:val>
                                        </p:tav>
                                      </p:tavLst>
                                    </p:anim>
                                    <p:anim calcmode="lin" valueType="num">
                                      <p:cBhvr>
                                        <p:cTn id="254" dur="500" fill="hold"/>
                                        <p:tgtEl>
                                          <p:spTgt spid="19254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51"/>
                                            </p:cond>
                                          </p:stCondLst>
                                          <p:endCondLst>
                                            <p:cond evt="onStopAudio" delay="0">
                                              <p:tgtEl>
                                                <p:sldTgt/>
                                              </p:tgtEl>
                                            </p:cond>
                                          </p:endCondLst>
                                        </p:cTn>
                                        <p:tgtEl>
                                          <p:sndTgt r:embed="rId4" name="CAMERA.WAV"/>
                                        </p:tgtEl>
                                      </p:cMediaNode>
                                    </p:audio>
                                  </p:subTnLst>
                                </p:cTn>
                              </p:par>
                            </p:childTnLst>
                          </p:cTn>
                        </p:par>
                      </p:childTnLst>
                    </p:cTn>
                  </p:par>
                  <p:par>
                    <p:cTn id="255" fill="hold">
                      <p:stCondLst>
                        <p:cond delay="indefinite"/>
                      </p:stCondLst>
                      <p:childTnLst>
                        <p:par>
                          <p:cTn id="256" fill="hold">
                            <p:stCondLst>
                              <p:cond delay="0"/>
                            </p:stCondLst>
                            <p:childTnLst>
                              <p:par>
                                <p:cTn id="257" presetID="23" presetClass="entr" presetSubtype="32" fill="hold" nodeType="clickEffect">
                                  <p:stCondLst>
                                    <p:cond delay="0"/>
                                  </p:stCondLst>
                                  <p:childTnLst>
                                    <p:set>
                                      <p:cBhvr>
                                        <p:cTn id="258" dur="1" fill="hold">
                                          <p:stCondLst>
                                            <p:cond delay="0"/>
                                          </p:stCondLst>
                                        </p:cTn>
                                        <p:tgtEl>
                                          <p:spTgt spid="192547"/>
                                        </p:tgtEl>
                                        <p:attrNameLst>
                                          <p:attrName>style.visibility</p:attrName>
                                        </p:attrNameLst>
                                      </p:cBhvr>
                                      <p:to>
                                        <p:strVal val="visible"/>
                                      </p:to>
                                    </p:set>
                                    <p:anim calcmode="lin" valueType="num">
                                      <p:cBhvr>
                                        <p:cTn id="259" dur="500" fill="hold"/>
                                        <p:tgtEl>
                                          <p:spTgt spid="192547"/>
                                        </p:tgtEl>
                                        <p:attrNameLst>
                                          <p:attrName>ppt_w</p:attrName>
                                        </p:attrNameLst>
                                      </p:cBhvr>
                                      <p:tavLst>
                                        <p:tav tm="0">
                                          <p:val>
                                            <p:strVal val="4*#ppt_w"/>
                                          </p:val>
                                        </p:tav>
                                        <p:tav tm="100000">
                                          <p:val>
                                            <p:strVal val="#ppt_w"/>
                                          </p:val>
                                        </p:tav>
                                      </p:tavLst>
                                    </p:anim>
                                    <p:anim calcmode="lin" valueType="num">
                                      <p:cBhvr>
                                        <p:cTn id="260" dur="500" fill="hold"/>
                                        <p:tgtEl>
                                          <p:spTgt spid="1925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57"/>
                                            </p:cond>
                                          </p:stCondLst>
                                          <p:endCondLst>
                                            <p:cond evt="onStopAudio" delay="0">
                                              <p:tgtEl>
                                                <p:sldTgt/>
                                              </p:tgtEl>
                                            </p:cond>
                                          </p:endCondLst>
                                        </p:cTn>
                                        <p:tgtEl>
                                          <p:sndTgt r:embed="rId4" name="CAMERA.WAV"/>
                                        </p:tgtEl>
                                      </p:cMediaNode>
                                    </p:audio>
                                  </p:subTnLst>
                                </p:cTn>
                              </p:par>
                            </p:childTnLst>
                          </p:cTn>
                        </p:par>
                      </p:childTnLst>
                    </p:cTn>
                  </p:par>
                  <p:par>
                    <p:cTn id="261" fill="hold">
                      <p:stCondLst>
                        <p:cond delay="indefinite"/>
                      </p:stCondLst>
                      <p:childTnLst>
                        <p:par>
                          <p:cTn id="262" fill="hold">
                            <p:stCondLst>
                              <p:cond delay="0"/>
                            </p:stCondLst>
                            <p:childTnLst>
                              <p:par>
                                <p:cTn id="263" presetID="23" presetClass="entr" presetSubtype="32" fill="hold" nodeType="clickEffect">
                                  <p:stCondLst>
                                    <p:cond delay="0"/>
                                  </p:stCondLst>
                                  <p:childTnLst>
                                    <p:set>
                                      <p:cBhvr>
                                        <p:cTn id="264" dur="1" fill="hold">
                                          <p:stCondLst>
                                            <p:cond delay="0"/>
                                          </p:stCondLst>
                                        </p:cTn>
                                        <p:tgtEl>
                                          <p:spTgt spid="192548"/>
                                        </p:tgtEl>
                                        <p:attrNameLst>
                                          <p:attrName>style.visibility</p:attrName>
                                        </p:attrNameLst>
                                      </p:cBhvr>
                                      <p:to>
                                        <p:strVal val="visible"/>
                                      </p:to>
                                    </p:set>
                                    <p:anim calcmode="lin" valueType="num">
                                      <p:cBhvr>
                                        <p:cTn id="265" dur="500" fill="hold"/>
                                        <p:tgtEl>
                                          <p:spTgt spid="192548"/>
                                        </p:tgtEl>
                                        <p:attrNameLst>
                                          <p:attrName>ppt_w</p:attrName>
                                        </p:attrNameLst>
                                      </p:cBhvr>
                                      <p:tavLst>
                                        <p:tav tm="0">
                                          <p:val>
                                            <p:strVal val="4*#ppt_w"/>
                                          </p:val>
                                        </p:tav>
                                        <p:tav tm="100000">
                                          <p:val>
                                            <p:strVal val="#ppt_w"/>
                                          </p:val>
                                        </p:tav>
                                      </p:tavLst>
                                    </p:anim>
                                    <p:anim calcmode="lin" valueType="num">
                                      <p:cBhvr>
                                        <p:cTn id="266" dur="500" fill="hold"/>
                                        <p:tgtEl>
                                          <p:spTgt spid="19254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63"/>
                                            </p:cond>
                                          </p:stCondLst>
                                          <p:endCondLst>
                                            <p:cond evt="onStopAudio" delay="0">
                                              <p:tgtEl>
                                                <p:sldTgt/>
                                              </p:tgtEl>
                                            </p:cond>
                                          </p:endCondLst>
                                        </p:cTn>
                                        <p:tgtEl>
                                          <p:sndTgt r:embed="rId4" name="CAMERA.WAV"/>
                                        </p:tgtEl>
                                      </p:cMediaNode>
                                    </p:audio>
                                  </p:subTnLst>
                                </p:cTn>
                              </p:par>
                            </p:childTnLst>
                          </p:cTn>
                        </p:par>
                      </p:childTnLst>
                    </p:cTn>
                  </p:par>
                  <p:par>
                    <p:cTn id="267" fill="hold">
                      <p:stCondLst>
                        <p:cond delay="indefinite"/>
                      </p:stCondLst>
                      <p:childTnLst>
                        <p:par>
                          <p:cTn id="268" fill="hold">
                            <p:stCondLst>
                              <p:cond delay="0"/>
                            </p:stCondLst>
                            <p:childTnLst>
                              <p:par>
                                <p:cTn id="269" presetID="23" presetClass="entr" presetSubtype="32" fill="hold" nodeType="clickEffect">
                                  <p:stCondLst>
                                    <p:cond delay="0"/>
                                  </p:stCondLst>
                                  <p:childTnLst>
                                    <p:set>
                                      <p:cBhvr>
                                        <p:cTn id="270" dur="1" fill="hold">
                                          <p:stCondLst>
                                            <p:cond delay="0"/>
                                          </p:stCondLst>
                                        </p:cTn>
                                        <p:tgtEl>
                                          <p:spTgt spid="192546"/>
                                        </p:tgtEl>
                                        <p:attrNameLst>
                                          <p:attrName>style.visibility</p:attrName>
                                        </p:attrNameLst>
                                      </p:cBhvr>
                                      <p:to>
                                        <p:strVal val="visible"/>
                                      </p:to>
                                    </p:set>
                                    <p:anim calcmode="lin" valueType="num">
                                      <p:cBhvr>
                                        <p:cTn id="271" dur="500" fill="hold"/>
                                        <p:tgtEl>
                                          <p:spTgt spid="192546"/>
                                        </p:tgtEl>
                                        <p:attrNameLst>
                                          <p:attrName>ppt_w</p:attrName>
                                        </p:attrNameLst>
                                      </p:cBhvr>
                                      <p:tavLst>
                                        <p:tav tm="0">
                                          <p:val>
                                            <p:strVal val="4*#ppt_w"/>
                                          </p:val>
                                        </p:tav>
                                        <p:tav tm="100000">
                                          <p:val>
                                            <p:strVal val="#ppt_w"/>
                                          </p:val>
                                        </p:tav>
                                      </p:tavLst>
                                    </p:anim>
                                    <p:anim calcmode="lin" valueType="num">
                                      <p:cBhvr>
                                        <p:cTn id="272" dur="500" fill="hold"/>
                                        <p:tgtEl>
                                          <p:spTgt spid="19254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69"/>
                                            </p:cond>
                                          </p:stCondLst>
                                          <p:endCondLst>
                                            <p:cond evt="onStopAudio" delay="0">
                                              <p:tgtEl>
                                                <p:sldTgt/>
                                              </p:tgtEl>
                                            </p:cond>
                                          </p:endCondLst>
                                        </p:cTn>
                                        <p:tgtEl>
                                          <p:sndTgt r:embed="rId4" name="CAMERA.WAV"/>
                                        </p:tgtEl>
                                      </p:cMediaNode>
                                    </p:audio>
                                  </p:subTnLst>
                                </p:cTn>
                              </p:par>
                            </p:childTnLst>
                          </p:cTn>
                        </p:par>
                      </p:childTnLst>
                    </p:cTn>
                  </p:par>
                  <p:par>
                    <p:cTn id="273" fill="hold">
                      <p:stCondLst>
                        <p:cond delay="indefinite"/>
                      </p:stCondLst>
                      <p:childTnLst>
                        <p:par>
                          <p:cTn id="274" fill="hold">
                            <p:stCondLst>
                              <p:cond delay="0"/>
                            </p:stCondLst>
                            <p:childTnLst>
                              <p:par>
                                <p:cTn id="275" presetID="22" presetClass="entr" presetSubtype="8" fill="hold" grpId="0" nodeType="clickEffect">
                                  <p:stCondLst>
                                    <p:cond delay="0"/>
                                  </p:stCondLst>
                                  <p:iterate type="wd">
                                    <p:tmPct val="100000"/>
                                  </p:iterate>
                                  <p:childTnLst>
                                    <p:set>
                                      <p:cBhvr>
                                        <p:cTn id="276" dur="1" fill="hold">
                                          <p:stCondLst>
                                            <p:cond delay="0"/>
                                          </p:stCondLst>
                                        </p:cTn>
                                        <p:tgtEl>
                                          <p:spTgt spid="192536"/>
                                        </p:tgtEl>
                                        <p:attrNameLst>
                                          <p:attrName>style.visibility</p:attrName>
                                        </p:attrNameLst>
                                      </p:cBhvr>
                                      <p:to>
                                        <p:strVal val="visible"/>
                                      </p:to>
                                    </p:set>
                                    <p:animEffect transition="in" filter="wipe(left)">
                                      <p:cBhvr>
                                        <p:cTn id="277" dur="300"/>
                                        <p:tgtEl>
                                          <p:spTgt spid="192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9" grpId="0" build="p"/>
      <p:bldP spid="192530" grpId="0" build="p"/>
      <p:bldP spid="192531" grpId="0" animBg="1"/>
      <p:bldP spid="192532" grpId="0" build="p" advAuto="1000"/>
      <p:bldP spid="192534" grpId="0" build="p" advAuto="1000"/>
      <p:bldP spid="192535" grpId="0" build="p"/>
      <p:bldP spid="192536" grpId="0" animBg="1"/>
      <p:bldP spid="192543" grpId="0"/>
      <p:bldP spid="192544" grpId="0"/>
      <p:bldP spid="192545" grpId="0"/>
      <p:bldP spid="192565" grpId="0" animBg="1"/>
      <p:bldP spid="192566" grpId="0" animBg="1"/>
      <p:bldP spid="19270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矩形 195585"/>
          <p:cNvSpPr/>
          <p:nvPr/>
        </p:nvSpPr>
        <p:spPr>
          <a:xfrm>
            <a:off x="395288" y="505278"/>
            <a:ext cx="2819400" cy="549275"/>
          </a:xfrm>
          <a:prstGeom prst="rect">
            <a:avLst/>
          </a:prstGeom>
          <a:solidFill>
            <a:srgbClr val="FFFF00"/>
          </a:solidFill>
          <a:ln w="9525">
            <a:noFill/>
          </a:ln>
        </p:spPr>
        <p:txBody>
          <a:bodyPr lIns="0" tIns="0" rIns="0" bIns="0">
            <a:spAutoFit/>
          </a:bodyPr>
          <a:lstStyle/>
          <a:p>
            <a:r>
              <a:rPr lang="zh-CN" altLang="en-US" sz="3600" b="1" dirty="0">
                <a:solidFill>
                  <a:srgbClr val="FF0066"/>
                </a:solidFill>
                <a:effectLst>
                  <a:outerShdw blurRad="38100" dist="38100" dir="2700000">
                    <a:srgbClr val="000000"/>
                  </a:outerShdw>
                </a:effectLst>
                <a:latin typeface="Times New Roman" panose="02020603050405020304" pitchFamily="18" charset="0"/>
              </a:rPr>
              <a:t>一、</a:t>
            </a:r>
            <a:r>
              <a:rPr lang="en-US" altLang="zh-CN" sz="3600" b="1" dirty="0">
                <a:solidFill>
                  <a:srgbClr val="FF0066"/>
                </a:solidFill>
                <a:effectLst>
                  <a:outerShdw blurRad="38100" dist="38100" dir="2700000">
                    <a:srgbClr val="000000"/>
                  </a:outerShdw>
                </a:effectLst>
                <a:latin typeface="Times New Roman" panose="02020603050405020304" pitchFamily="18" charset="0"/>
                <a:ea typeface="楷体_GB2312" pitchFamily="49" charset="-122"/>
              </a:rPr>
              <a:t>Y </a:t>
            </a:r>
            <a:r>
              <a:rPr lang="zh-CN" altLang="en-US" sz="3600" b="1" dirty="0" smtClean="0">
                <a:solidFill>
                  <a:srgbClr val="FF0066"/>
                </a:solidFill>
                <a:effectLst>
                  <a:outerShdw blurRad="38100" dist="38100" dir="2700000">
                    <a:srgbClr val="000000"/>
                  </a:outerShdw>
                </a:effectLst>
                <a:latin typeface="Times New Roman" panose="02020603050405020304" pitchFamily="18" charset="0"/>
                <a:ea typeface="楷体_GB2312" pitchFamily="49" charset="-122"/>
              </a:rPr>
              <a:t>形连接</a:t>
            </a:r>
            <a:endParaRPr lang="zh-CN" altLang="en-US" sz="3600" b="1" dirty="0">
              <a:solidFill>
                <a:srgbClr val="FF0066"/>
              </a:solidFill>
              <a:effectLst>
                <a:outerShdw blurRad="38100" dist="38100" dir="2700000">
                  <a:srgbClr val="000000"/>
                </a:outerShdw>
              </a:effectLst>
              <a:latin typeface="Times New Roman" panose="02020603050405020304" pitchFamily="18" charset="0"/>
              <a:ea typeface="楷体_GB2312" pitchFamily="49" charset="-122"/>
            </a:endParaRPr>
          </a:p>
        </p:txBody>
      </p:sp>
      <p:grpSp>
        <p:nvGrpSpPr>
          <p:cNvPr id="195587" name="组合 195586"/>
          <p:cNvGrpSpPr/>
          <p:nvPr/>
        </p:nvGrpSpPr>
        <p:grpSpPr>
          <a:xfrm>
            <a:off x="1895475" y="2651350"/>
            <a:ext cx="153988" cy="1123950"/>
            <a:chOff x="1248" y="1020"/>
            <a:chExt cx="97" cy="708"/>
          </a:xfrm>
        </p:grpSpPr>
        <p:grpSp>
          <p:nvGrpSpPr>
            <p:cNvPr id="195588" name="组合 195587"/>
            <p:cNvGrpSpPr/>
            <p:nvPr/>
          </p:nvGrpSpPr>
          <p:grpSpPr>
            <a:xfrm>
              <a:off x="1248" y="1200"/>
              <a:ext cx="97" cy="335"/>
              <a:chOff x="4367" y="2160"/>
              <a:chExt cx="97" cy="335"/>
            </a:xfrm>
          </p:grpSpPr>
          <p:sp>
            <p:nvSpPr>
              <p:cNvPr id="195589" name="任意多边形 195588"/>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195590" name="任意多边形 195589"/>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195591" name="任意多边形 195590"/>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195592" name="直接连接符 195591"/>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195593" name="直接连接符 195592"/>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195594" name="组合 195593"/>
          <p:cNvGrpSpPr/>
          <p:nvPr/>
        </p:nvGrpSpPr>
        <p:grpSpPr>
          <a:xfrm rot="18272645">
            <a:off x="2389188" y="3516537"/>
            <a:ext cx="153987" cy="1123950"/>
            <a:chOff x="1248" y="1020"/>
            <a:chExt cx="97" cy="708"/>
          </a:xfrm>
        </p:grpSpPr>
        <p:grpSp>
          <p:nvGrpSpPr>
            <p:cNvPr id="195595" name="组合 195594"/>
            <p:cNvGrpSpPr/>
            <p:nvPr/>
          </p:nvGrpSpPr>
          <p:grpSpPr>
            <a:xfrm>
              <a:off x="1248" y="1200"/>
              <a:ext cx="97" cy="335"/>
              <a:chOff x="4367" y="2160"/>
              <a:chExt cx="97" cy="335"/>
            </a:xfrm>
          </p:grpSpPr>
          <p:sp>
            <p:nvSpPr>
              <p:cNvPr id="195596" name="任意多边形 195595"/>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5597" name="任意多边形 195596"/>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5598" name="任意多边形 195597"/>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195599" name="直接连接符 195598"/>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195600" name="直接连接符 195599"/>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195601" name="组合 195600"/>
          <p:cNvGrpSpPr/>
          <p:nvPr/>
        </p:nvGrpSpPr>
        <p:grpSpPr>
          <a:xfrm rot="3327355" flipH="1">
            <a:off x="1408113" y="3516537"/>
            <a:ext cx="153987" cy="1123950"/>
            <a:chOff x="1248" y="1020"/>
            <a:chExt cx="97" cy="708"/>
          </a:xfrm>
        </p:grpSpPr>
        <p:grpSp>
          <p:nvGrpSpPr>
            <p:cNvPr id="195602" name="组合 195601"/>
            <p:cNvGrpSpPr/>
            <p:nvPr/>
          </p:nvGrpSpPr>
          <p:grpSpPr>
            <a:xfrm>
              <a:off x="1248" y="1200"/>
              <a:ext cx="97" cy="335"/>
              <a:chOff x="4367" y="2160"/>
              <a:chExt cx="97" cy="335"/>
            </a:xfrm>
          </p:grpSpPr>
          <p:sp>
            <p:nvSpPr>
              <p:cNvPr id="195603" name="任意多边形 195602"/>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5604" name="任意多边形 195603"/>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5605" name="任意多边形 195604"/>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195606" name="直接连接符 195605"/>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195607" name="直接连接符 195606"/>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195608" name="椭圆 195607"/>
          <p:cNvSpPr/>
          <p:nvPr/>
        </p:nvSpPr>
        <p:spPr>
          <a:xfrm rot="18480957">
            <a:off x="1933575" y="3699100"/>
            <a:ext cx="111125" cy="111125"/>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195609" name="文本框 195608"/>
          <p:cNvSpPr txBox="1"/>
          <p:nvPr/>
        </p:nvSpPr>
        <p:spPr>
          <a:xfrm>
            <a:off x="1811338" y="3935637"/>
            <a:ext cx="220662" cy="365125"/>
          </a:xfrm>
          <a:prstGeom prst="rect">
            <a:avLst/>
          </a:prstGeom>
          <a:noFill/>
          <a:ln w="28575">
            <a:noFill/>
          </a:ln>
        </p:spPr>
        <p:txBody>
          <a:bodyPr wrap="none" lIns="0" tIns="0" rIns="0" bIns="0" anchor="ctr" anchorCtr="0">
            <a:spAutoFit/>
          </a:bodyPr>
          <a:lstStyle/>
          <a:p>
            <a:pPr algn="ctr"/>
            <a:r>
              <a:rPr lang="en-US" altLang="zh-CN" b="1">
                <a:latin typeface="宋体" panose="02010600030101010101" pitchFamily="2" charset="-122"/>
              </a:rPr>
              <a:t>N</a:t>
            </a:r>
          </a:p>
        </p:txBody>
      </p:sp>
      <p:sp>
        <p:nvSpPr>
          <p:cNvPr id="195610" name="矩形标注 195609"/>
          <p:cNvSpPr/>
          <p:nvPr/>
        </p:nvSpPr>
        <p:spPr>
          <a:xfrm>
            <a:off x="447675" y="2651350"/>
            <a:ext cx="1219200" cy="762000"/>
          </a:xfrm>
          <a:prstGeom prst="wedgeRectCallout">
            <a:avLst>
              <a:gd name="adj1" fmla="val 62241"/>
              <a:gd name="adj2" fmla="val 90417"/>
            </a:avLst>
          </a:prstGeom>
          <a:solidFill>
            <a:srgbClr val="EBFFEB"/>
          </a:solidFill>
          <a:ln w="28575" cap="flat" cmpd="sng">
            <a:solidFill>
              <a:schemeClr val="hlink"/>
            </a:solidFill>
            <a:prstDash val="solid"/>
            <a:miter/>
            <a:headEnd type="none" w="sm" len="lg"/>
            <a:tailEnd type="none" w="sm" len="lg"/>
          </a:ln>
        </p:spPr>
        <p:txBody>
          <a:bodyPr wrap="none" lIns="0" tIns="0" rIns="0" bIns="0" anchor="ctr" anchorCtr="0"/>
          <a:lstStyle/>
          <a:p>
            <a:pPr algn="ctr"/>
            <a:r>
              <a:rPr lang="zh-CN" altLang="en-US" b="1" dirty="0">
                <a:solidFill>
                  <a:srgbClr val="006600"/>
                </a:solidFill>
                <a:latin typeface="宋体" panose="02010600030101010101" pitchFamily="2" charset="-122"/>
              </a:rPr>
              <a:t>中点</a:t>
            </a:r>
          </a:p>
          <a:p>
            <a:pPr algn="ctr"/>
            <a:r>
              <a:rPr lang="zh-CN" altLang="en-US" b="1" dirty="0">
                <a:solidFill>
                  <a:srgbClr val="006600"/>
                </a:solidFill>
                <a:latin typeface="宋体" panose="02010600030101010101" pitchFamily="2" charset="-122"/>
              </a:rPr>
              <a:t>或零点</a:t>
            </a:r>
            <a:endParaRPr lang="zh-CN" altLang="en-US" b="1">
              <a:solidFill>
                <a:srgbClr val="006600"/>
              </a:solidFill>
              <a:latin typeface="宋体" panose="02010600030101010101" pitchFamily="2" charset="-122"/>
            </a:endParaRPr>
          </a:p>
        </p:txBody>
      </p:sp>
      <p:sp>
        <p:nvSpPr>
          <p:cNvPr id="195611" name="直接连接符 195610"/>
          <p:cNvSpPr/>
          <p:nvPr/>
        </p:nvSpPr>
        <p:spPr>
          <a:xfrm flipV="1">
            <a:off x="1952625" y="2824387"/>
            <a:ext cx="3170238" cy="0"/>
          </a:xfrm>
          <a:prstGeom prst="line">
            <a:avLst/>
          </a:prstGeom>
          <a:ln w="25400" cap="flat" cmpd="sng">
            <a:solidFill>
              <a:srgbClr val="FF6600"/>
            </a:solidFill>
            <a:prstDash val="solid"/>
            <a:headEnd type="none" w="med" len="med"/>
            <a:tailEnd type="none" w="med" len="lg"/>
          </a:ln>
        </p:spPr>
      </p:sp>
      <p:sp>
        <p:nvSpPr>
          <p:cNvPr id="195612" name="椭圆 195611"/>
          <p:cNvSpPr/>
          <p:nvPr/>
        </p:nvSpPr>
        <p:spPr>
          <a:xfrm>
            <a:off x="5102225" y="2613250"/>
            <a:ext cx="76200" cy="76200"/>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195613" name="任意多边形 195612"/>
          <p:cNvSpPr/>
          <p:nvPr/>
        </p:nvSpPr>
        <p:spPr>
          <a:xfrm>
            <a:off x="2924175" y="4403950"/>
            <a:ext cx="2238375" cy="381000"/>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195614" name="椭圆 195613"/>
          <p:cNvSpPr/>
          <p:nvPr/>
        </p:nvSpPr>
        <p:spPr>
          <a:xfrm>
            <a:off x="5164138" y="4746850"/>
            <a:ext cx="76200" cy="76200"/>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sp>
        <p:nvSpPr>
          <p:cNvPr id="195615" name="任意多边形 195614"/>
          <p:cNvSpPr/>
          <p:nvPr/>
        </p:nvSpPr>
        <p:spPr>
          <a:xfrm>
            <a:off x="1019175" y="4384900"/>
            <a:ext cx="4162425" cy="1217612"/>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195616" name="椭圆 195615"/>
          <p:cNvSpPr/>
          <p:nvPr/>
        </p:nvSpPr>
        <p:spPr>
          <a:xfrm>
            <a:off x="5105400" y="5561237"/>
            <a:ext cx="76200" cy="76200"/>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pSp>
        <p:nvGrpSpPr>
          <p:cNvPr id="195617" name="组合 195616"/>
          <p:cNvGrpSpPr/>
          <p:nvPr/>
        </p:nvGrpSpPr>
        <p:grpSpPr>
          <a:xfrm>
            <a:off x="2047875" y="3573687"/>
            <a:ext cx="3363913" cy="365125"/>
            <a:chOff x="1392" y="1925"/>
            <a:chExt cx="1645" cy="230"/>
          </a:xfrm>
        </p:grpSpPr>
        <p:sp>
          <p:nvSpPr>
            <p:cNvPr id="195618" name="直接连接符 195617"/>
            <p:cNvSpPr/>
            <p:nvPr/>
          </p:nvSpPr>
          <p:spPr>
            <a:xfrm flipV="1">
              <a:off x="1392" y="2040"/>
              <a:ext cx="1440" cy="0"/>
            </a:xfrm>
            <a:prstGeom prst="line">
              <a:avLst/>
            </a:prstGeom>
            <a:ln w="25400" cap="flat" cmpd="sng">
              <a:solidFill>
                <a:schemeClr val="tx1"/>
              </a:solidFill>
              <a:prstDash val="solid"/>
              <a:headEnd type="none" w="med" len="med"/>
              <a:tailEnd type="none" w="med" len="lg"/>
            </a:ln>
          </p:spPr>
        </p:sp>
        <p:sp>
          <p:nvSpPr>
            <p:cNvPr id="195619" name="椭圆 195618"/>
            <p:cNvSpPr/>
            <p:nvPr/>
          </p:nvSpPr>
          <p:spPr>
            <a:xfrm>
              <a:off x="2820" y="2016"/>
              <a:ext cx="48" cy="48"/>
            </a:xfrm>
            <a:prstGeom prst="ellipse">
              <a:avLst/>
            </a:prstGeom>
            <a:solidFill>
              <a:schemeClr val="bg1"/>
            </a:solidFill>
            <a:ln w="28575" cap="flat" cmpd="sng">
              <a:solidFill>
                <a:schemeClr val="tx1"/>
              </a:solidFill>
              <a:prstDash val="solid"/>
              <a:headEnd type="none" w="med" len="med"/>
              <a:tailEnd type="none" w="med" len="med"/>
            </a:ln>
          </p:spPr>
          <p:txBody>
            <a:bodyPr/>
            <a:lstStyle/>
            <a:p>
              <a:endParaRPr lang="zh-CN" altLang="en-US"/>
            </a:p>
          </p:txBody>
        </p:sp>
        <p:sp>
          <p:nvSpPr>
            <p:cNvPr id="195620" name="文本框 195619"/>
            <p:cNvSpPr txBox="1"/>
            <p:nvPr/>
          </p:nvSpPr>
          <p:spPr>
            <a:xfrm>
              <a:off x="2929" y="1925"/>
              <a:ext cx="108" cy="230"/>
            </a:xfrm>
            <a:prstGeom prst="rect">
              <a:avLst/>
            </a:prstGeom>
            <a:noFill/>
            <a:ln w="25400">
              <a:noFill/>
            </a:ln>
          </p:spPr>
          <p:txBody>
            <a:bodyPr wrap="none" lIns="0" tIns="0" rIns="0" bIns="0" anchor="ctr" anchorCtr="0">
              <a:spAutoFit/>
            </a:bodyPr>
            <a:lstStyle/>
            <a:p>
              <a:pPr algn="ctr" eaLnBrk="0" hangingPunct="0"/>
              <a:r>
                <a:rPr lang="en-US" altLang="zh-CN" b="1">
                  <a:latin typeface="宋体" panose="02010600030101010101" pitchFamily="2" charset="-122"/>
                </a:rPr>
                <a:t>N</a:t>
              </a:r>
            </a:p>
          </p:txBody>
        </p:sp>
      </p:grpSp>
      <p:graphicFrame>
        <p:nvGraphicFramePr>
          <p:cNvPr id="195621" name="对象 195620"/>
          <p:cNvGraphicFramePr/>
          <p:nvPr/>
        </p:nvGraphicFramePr>
        <p:xfrm>
          <a:off x="5265738" y="2478312"/>
          <a:ext cx="355600" cy="406400"/>
        </p:xfrm>
        <a:graphic>
          <a:graphicData uri="http://schemas.openxmlformats.org/presentationml/2006/ole">
            <mc:AlternateContent xmlns:mc="http://schemas.openxmlformats.org/markup-compatibility/2006">
              <mc:Choice xmlns:v="urn:schemas-microsoft-com:vml" Requires="v">
                <p:oleObj spid="_x0000_s97569" r:id="rId5" imgW="355600" imgH="405765" progId="Equation.3">
                  <p:embed/>
                </p:oleObj>
              </mc:Choice>
              <mc:Fallback>
                <p:oleObj r:id="rId5" imgW="355600" imgH="405765" progId="Equation.3">
                  <p:embed/>
                  <p:pic>
                    <p:nvPicPr>
                      <p:cNvPr id="0" name="图片 97506"/>
                      <p:cNvPicPr/>
                      <p:nvPr/>
                    </p:nvPicPr>
                    <p:blipFill>
                      <a:blip r:embed="rId6">
                        <a:clrChange>
                          <a:clrFrom>
                            <a:srgbClr val="000000"/>
                          </a:clrFrom>
                          <a:clrTo>
                            <a:srgbClr val="FF9933"/>
                          </a:clrTo>
                        </a:clrChange>
                      </a:blip>
                      <a:stretch>
                        <a:fillRect/>
                      </a:stretch>
                    </p:blipFill>
                    <p:spPr>
                      <a:xfrm>
                        <a:off x="5265738" y="2478312"/>
                        <a:ext cx="355600" cy="406400"/>
                      </a:xfrm>
                      <a:prstGeom prst="rect">
                        <a:avLst/>
                      </a:prstGeom>
                      <a:noFill/>
                      <a:ln w="38100">
                        <a:noFill/>
                        <a:miter/>
                      </a:ln>
                    </p:spPr>
                  </p:pic>
                </p:oleObj>
              </mc:Fallback>
            </mc:AlternateContent>
          </a:graphicData>
        </a:graphic>
      </p:graphicFrame>
      <p:graphicFrame>
        <p:nvGraphicFramePr>
          <p:cNvPr id="195622" name="对象 195621"/>
          <p:cNvGraphicFramePr/>
          <p:nvPr/>
        </p:nvGraphicFramePr>
        <p:xfrm>
          <a:off x="5327650" y="4480150"/>
          <a:ext cx="368300" cy="406400"/>
        </p:xfrm>
        <a:graphic>
          <a:graphicData uri="http://schemas.openxmlformats.org/presentationml/2006/ole">
            <mc:AlternateContent xmlns:mc="http://schemas.openxmlformats.org/markup-compatibility/2006">
              <mc:Choice xmlns:v="urn:schemas-microsoft-com:vml" Requires="v">
                <p:oleObj spid="_x0000_s97570" r:id="rId7" imgW="367665" imgH="405765" progId="Equation.3">
                  <p:embed/>
                </p:oleObj>
              </mc:Choice>
              <mc:Fallback>
                <p:oleObj r:id="rId7" imgW="367665" imgH="405765" progId="Equation.3">
                  <p:embed/>
                  <p:pic>
                    <p:nvPicPr>
                      <p:cNvPr id="0" name="图片 97507"/>
                      <p:cNvPicPr/>
                      <p:nvPr/>
                    </p:nvPicPr>
                    <p:blipFill>
                      <a:blip r:embed="rId8">
                        <a:clrChange>
                          <a:clrFrom>
                            <a:srgbClr val="000000"/>
                          </a:clrFrom>
                          <a:clrTo>
                            <a:srgbClr val="006600"/>
                          </a:clrTo>
                        </a:clrChange>
                      </a:blip>
                      <a:stretch>
                        <a:fillRect/>
                      </a:stretch>
                    </p:blipFill>
                    <p:spPr>
                      <a:xfrm>
                        <a:off x="5327650" y="4480150"/>
                        <a:ext cx="368300" cy="406400"/>
                      </a:xfrm>
                      <a:prstGeom prst="rect">
                        <a:avLst/>
                      </a:prstGeom>
                      <a:noFill/>
                      <a:ln w="38100">
                        <a:noFill/>
                        <a:miter/>
                      </a:ln>
                    </p:spPr>
                  </p:pic>
                </p:oleObj>
              </mc:Fallback>
            </mc:AlternateContent>
          </a:graphicData>
        </a:graphic>
      </p:graphicFrame>
      <p:graphicFrame>
        <p:nvGraphicFramePr>
          <p:cNvPr id="195623" name="对象 195622"/>
          <p:cNvGraphicFramePr/>
          <p:nvPr/>
        </p:nvGraphicFramePr>
        <p:xfrm>
          <a:off x="5334000" y="5373912"/>
          <a:ext cx="368300" cy="406400"/>
        </p:xfrm>
        <a:graphic>
          <a:graphicData uri="http://schemas.openxmlformats.org/presentationml/2006/ole">
            <mc:AlternateContent xmlns:mc="http://schemas.openxmlformats.org/markup-compatibility/2006">
              <mc:Choice xmlns:v="urn:schemas-microsoft-com:vml" Requires="v">
                <p:oleObj spid="_x0000_s97571" r:id="rId9" imgW="367665" imgH="405765" progId="Equation.3">
                  <p:embed/>
                </p:oleObj>
              </mc:Choice>
              <mc:Fallback>
                <p:oleObj r:id="rId9" imgW="367665" imgH="405765" progId="Equation.3">
                  <p:embed/>
                  <p:pic>
                    <p:nvPicPr>
                      <p:cNvPr id="0" name="图片 97508"/>
                      <p:cNvPicPr/>
                      <p:nvPr/>
                    </p:nvPicPr>
                    <p:blipFill>
                      <a:blip r:embed="rId10">
                        <a:clrChange>
                          <a:clrFrom>
                            <a:srgbClr val="000000"/>
                          </a:clrFrom>
                          <a:clrTo>
                            <a:srgbClr val="FF0066"/>
                          </a:clrTo>
                        </a:clrChange>
                      </a:blip>
                      <a:stretch>
                        <a:fillRect/>
                      </a:stretch>
                    </p:blipFill>
                    <p:spPr>
                      <a:xfrm>
                        <a:off x="5334000" y="5373912"/>
                        <a:ext cx="368300" cy="406400"/>
                      </a:xfrm>
                      <a:prstGeom prst="rect">
                        <a:avLst/>
                      </a:prstGeom>
                      <a:noFill/>
                      <a:ln w="38100">
                        <a:noFill/>
                        <a:miter/>
                      </a:ln>
                    </p:spPr>
                  </p:pic>
                </p:oleObj>
              </mc:Fallback>
            </mc:AlternateContent>
          </a:graphicData>
        </a:graphic>
      </p:graphicFrame>
      <p:grpSp>
        <p:nvGrpSpPr>
          <p:cNvPr id="195624" name="组合 195623"/>
          <p:cNvGrpSpPr/>
          <p:nvPr/>
        </p:nvGrpSpPr>
        <p:grpSpPr>
          <a:xfrm>
            <a:off x="284163" y="1203550"/>
            <a:ext cx="8458200" cy="1281112"/>
            <a:chOff x="192" y="624"/>
            <a:chExt cx="5328" cy="807"/>
          </a:xfrm>
        </p:grpSpPr>
        <p:sp>
          <p:nvSpPr>
            <p:cNvPr id="195625" name="矩形 195624"/>
            <p:cNvSpPr/>
            <p:nvPr/>
          </p:nvSpPr>
          <p:spPr>
            <a:xfrm>
              <a:off x="192" y="624"/>
              <a:ext cx="5328" cy="807"/>
            </a:xfrm>
            <a:prstGeom prst="rect">
              <a:avLst/>
            </a:prstGeom>
            <a:noFill/>
            <a:ln w="9525">
              <a:noFill/>
            </a:ln>
          </p:spPr>
          <p:txBody>
            <a:bodyPr lIns="0" tIns="0" rIns="0" bIns="0">
              <a:spAutoFit/>
            </a:bodyPr>
            <a:lstStyle/>
            <a:p>
              <a:pPr>
                <a:spcBef>
                  <a:spcPct val="50000"/>
                </a:spcBef>
              </a:pPr>
              <a:r>
                <a:rPr lang="zh-CN" altLang="en-US" sz="2800" b="1" dirty="0">
                  <a:solidFill>
                    <a:schemeClr val="accent2"/>
                  </a:solidFill>
                  <a:latin typeface="Times New Roman" panose="02020603050405020304" pitchFamily="18" charset="0"/>
                </a:rPr>
                <a:t>        把发电机三相绕组的末端               </a:t>
              </a:r>
              <a:r>
                <a:rPr lang="zh-CN" altLang="en-US" dirty="0">
                  <a:solidFill>
                    <a:schemeClr val="accent2"/>
                  </a:solidFill>
                  <a:latin typeface="Times New Roman" panose="02020603050405020304" pitchFamily="18" charset="0"/>
                </a:rPr>
                <a:t>连</a:t>
              </a:r>
              <a:r>
                <a:rPr lang="zh-CN" altLang="en-US" sz="2800" b="1" dirty="0" smtClean="0">
                  <a:solidFill>
                    <a:schemeClr val="accent2"/>
                  </a:solidFill>
                  <a:latin typeface="Times New Roman" panose="02020603050405020304" pitchFamily="18" charset="0"/>
                </a:rPr>
                <a:t>接</a:t>
              </a:r>
              <a:r>
                <a:rPr lang="zh-CN" altLang="en-US" sz="2800" b="1" dirty="0">
                  <a:solidFill>
                    <a:schemeClr val="accent2"/>
                  </a:solidFill>
                  <a:latin typeface="Times New Roman" panose="02020603050405020304" pitchFamily="18" charset="0"/>
                </a:rPr>
                <a:t>成一点。 而把始端           作为与外电路</a:t>
              </a:r>
              <a:r>
                <a:rPr lang="zh-CN" altLang="en-US" sz="2800" b="1" dirty="0" smtClean="0">
                  <a:solidFill>
                    <a:schemeClr val="accent2"/>
                  </a:solidFill>
                  <a:latin typeface="Times New Roman" panose="02020603050405020304" pitchFamily="18" charset="0"/>
                </a:rPr>
                <a:t>相连接</a:t>
              </a:r>
              <a:r>
                <a:rPr lang="zh-CN" altLang="en-US" sz="2800" b="1" dirty="0">
                  <a:solidFill>
                    <a:schemeClr val="accent2"/>
                  </a:solidFill>
                  <a:latin typeface="Times New Roman" panose="02020603050405020304" pitchFamily="18" charset="0"/>
                </a:rPr>
                <a:t>的端点。 这种联接方式称为电源的</a:t>
              </a:r>
              <a:r>
                <a:rPr lang="zh-CN" altLang="en-US" sz="2800" b="1" dirty="0" smtClean="0">
                  <a:solidFill>
                    <a:srgbClr val="FF0066"/>
                  </a:solidFill>
                  <a:latin typeface="Times New Roman" panose="02020603050405020304" pitchFamily="18" charset="0"/>
                </a:rPr>
                <a:t>星形连接</a:t>
              </a:r>
              <a:r>
                <a:rPr lang="zh-CN" altLang="en-US" sz="2800" b="1" dirty="0">
                  <a:solidFill>
                    <a:schemeClr val="accent2"/>
                  </a:solidFill>
                  <a:latin typeface="Times New Roman" panose="02020603050405020304" pitchFamily="18" charset="0"/>
                </a:rPr>
                <a:t>。</a:t>
              </a:r>
            </a:p>
          </p:txBody>
        </p:sp>
        <p:grpSp>
          <p:nvGrpSpPr>
            <p:cNvPr id="195626" name="组合 195625"/>
            <p:cNvGrpSpPr/>
            <p:nvPr/>
          </p:nvGrpSpPr>
          <p:grpSpPr>
            <a:xfrm>
              <a:off x="1152" y="960"/>
              <a:ext cx="808" cy="256"/>
              <a:chOff x="2880" y="1536"/>
              <a:chExt cx="808" cy="256"/>
            </a:xfrm>
          </p:grpSpPr>
          <p:graphicFrame>
            <p:nvGraphicFramePr>
              <p:cNvPr id="195627" name="对象 195626"/>
              <p:cNvGraphicFramePr/>
              <p:nvPr/>
            </p:nvGraphicFramePr>
            <p:xfrm>
              <a:off x="2880" y="1536"/>
              <a:ext cx="224" cy="256"/>
            </p:xfrm>
            <a:graphic>
              <a:graphicData uri="http://schemas.openxmlformats.org/presentationml/2006/ole">
                <mc:AlternateContent xmlns:mc="http://schemas.openxmlformats.org/markup-compatibility/2006">
                  <mc:Choice xmlns:v="urn:schemas-microsoft-com:vml" Requires="v">
                    <p:oleObj spid="_x0000_s97572" r:id="rId11" imgW="355600" imgH="405765" progId="Equation.3">
                      <p:embed/>
                    </p:oleObj>
                  </mc:Choice>
                  <mc:Fallback>
                    <p:oleObj r:id="rId11" imgW="355600" imgH="405765" progId="Equation.3">
                      <p:embed/>
                      <p:pic>
                        <p:nvPicPr>
                          <p:cNvPr id="0" name="图片 97509"/>
                          <p:cNvPicPr/>
                          <p:nvPr/>
                        </p:nvPicPr>
                        <p:blipFill>
                          <a:blip r:embed="rId6">
                            <a:clrChange>
                              <a:clrFrom>
                                <a:srgbClr val="000000"/>
                              </a:clrFrom>
                              <a:clrTo>
                                <a:srgbClr val="FF9933"/>
                              </a:clrTo>
                            </a:clrChange>
                          </a:blip>
                          <a:stretch>
                            <a:fillRect/>
                          </a:stretch>
                        </p:blipFill>
                        <p:spPr>
                          <a:xfrm>
                            <a:off x="2880" y="1536"/>
                            <a:ext cx="224" cy="256"/>
                          </a:xfrm>
                          <a:prstGeom prst="rect">
                            <a:avLst/>
                          </a:prstGeom>
                          <a:noFill/>
                          <a:ln w="38100">
                            <a:noFill/>
                            <a:miter/>
                          </a:ln>
                        </p:spPr>
                      </p:pic>
                    </p:oleObj>
                  </mc:Fallback>
                </mc:AlternateContent>
              </a:graphicData>
            </a:graphic>
          </p:graphicFrame>
          <p:graphicFrame>
            <p:nvGraphicFramePr>
              <p:cNvPr id="195628" name="对象 195627"/>
              <p:cNvGraphicFramePr/>
              <p:nvPr/>
            </p:nvGraphicFramePr>
            <p:xfrm>
              <a:off x="3168" y="1536"/>
              <a:ext cx="232" cy="256"/>
            </p:xfrm>
            <a:graphic>
              <a:graphicData uri="http://schemas.openxmlformats.org/presentationml/2006/ole">
                <mc:AlternateContent xmlns:mc="http://schemas.openxmlformats.org/markup-compatibility/2006">
                  <mc:Choice xmlns:v="urn:schemas-microsoft-com:vml" Requires="v">
                    <p:oleObj spid="_x0000_s97573" r:id="rId12" imgW="367665" imgH="405765" progId="Equation.3">
                      <p:embed/>
                    </p:oleObj>
                  </mc:Choice>
                  <mc:Fallback>
                    <p:oleObj r:id="rId12" imgW="367665" imgH="405765" progId="Equation.3">
                      <p:embed/>
                      <p:pic>
                        <p:nvPicPr>
                          <p:cNvPr id="0" name="图片 97510"/>
                          <p:cNvPicPr/>
                          <p:nvPr/>
                        </p:nvPicPr>
                        <p:blipFill>
                          <a:blip r:embed="rId8">
                            <a:clrChange>
                              <a:clrFrom>
                                <a:srgbClr val="000000"/>
                              </a:clrFrom>
                              <a:clrTo>
                                <a:srgbClr val="006600"/>
                              </a:clrTo>
                            </a:clrChange>
                          </a:blip>
                          <a:stretch>
                            <a:fillRect/>
                          </a:stretch>
                        </p:blipFill>
                        <p:spPr>
                          <a:xfrm>
                            <a:off x="3168" y="1536"/>
                            <a:ext cx="232" cy="256"/>
                          </a:xfrm>
                          <a:prstGeom prst="rect">
                            <a:avLst/>
                          </a:prstGeom>
                          <a:noFill/>
                          <a:ln w="38100">
                            <a:noFill/>
                            <a:miter/>
                          </a:ln>
                        </p:spPr>
                      </p:pic>
                    </p:oleObj>
                  </mc:Fallback>
                </mc:AlternateContent>
              </a:graphicData>
            </a:graphic>
          </p:graphicFrame>
          <p:graphicFrame>
            <p:nvGraphicFramePr>
              <p:cNvPr id="195629" name="对象 195628"/>
              <p:cNvGraphicFramePr/>
              <p:nvPr/>
            </p:nvGraphicFramePr>
            <p:xfrm>
              <a:off x="3456" y="1536"/>
              <a:ext cx="232" cy="256"/>
            </p:xfrm>
            <a:graphic>
              <a:graphicData uri="http://schemas.openxmlformats.org/presentationml/2006/ole">
                <mc:AlternateContent xmlns:mc="http://schemas.openxmlformats.org/markup-compatibility/2006">
                  <mc:Choice xmlns:v="urn:schemas-microsoft-com:vml" Requires="v">
                    <p:oleObj spid="_x0000_s97574" r:id="rId13" imgW="367665" imgH="405765" progId="Equation.3">
                      <p:embed/>
                    </p:oleObj>
                  </mc:Choice>
                  <mc:Fallback>
                    <p:oleObj r:id="rId13" imgW="367665" imgH="405765" progId="Equation.3">
                      <p:embed/>
                      <p:pic>
                        <p:nvPicPr>
                          <p:cNvPr id="0" name="图片 97511"/>
                          <p:cNvPicPr/>
                          <p:nvPr/>
                        </p:nvPicPr>
                        <p:blipFill>
                          <a:blip r:embed="rId10">
                            <a:clrChange>
                              <a:clrFrom>
                                <a:srgbClr val="000000"/>
                              </a:clrFrom>
                              <a:clrTo>
                                <a:srgbClr val="FF0066"/>
                              </a:clrTo>
                            </a:clrChange>
                          </a:blip>
                          <a:stretch>
                            <a:fillRect/>
                          </a:stretch>
                        </p:blipFill>
                        <p:spPr>
                          <a:xfrm>
                            <a:off x="3456" y="1536"/>
                            <a:ext cx="232" cy="256"/>
                          </a:xfrm>
                          <a:prstGeom prst="rect">
                            <a:avLst/>
                          </a:prstGeom>
                          <a:noFill/>
                          <a:ln w="38100">
                            <a:noFill/>
                            <a:miter/>
                          </a:ln>
                        </p:spPr>
                      </p:pic>
                    </p:oleObj>
                  </mc:Fallback>
                </mc:AlternateContent>
              </a:graphicData>
            </a:graphic>
          </p:graphicFrame>
        </p:grpSp>
        <p:grpSp>
          <p:nvGrpSpPr>
            <p:cNvPr id="195630" name="组合 195629"/>
            <p:cNvGrpSpPr/>
            <p:nvPr/>
          </p:nvGrpSpPr>
          <p:grpSpPr>
            <a:xfrm>
              <a:off x="3216" y="672"/>
              <a:ext cx="804" cy="268"/>
              <a:chOff x="4440" y="3384"/>
              <a:chExt cx="804" cy="268"/>
            </a:xfrm>
          </p:grpSpPr>
          <p:graphicFrame>
            <p:nvGraphicFramePr>
              <p:cNvPr id="195631" name="对象 195630"/>
              <p:cNvGraphicFramePr/>
              <p:nvPr/>
            </p:nvGraphicFramePr>
            <p:xfrm>
              <a:off x="4440" y="3396"/>
              <a:ext cx="224" cy="256"/>
            </p:xfrm>
            <a:graphic>
              <a:graphicData uri="http://schemas.openxmlformats.org/presentationml/2006/ole">
                <mc:AlternateContent xmlns:mc="http://schemas.openxmlformats.org/markup-compatibility/2006">
                  <mc:Choice xmlns:v="urn:schemas-microsoft-com:vml" Requires="v">
                    <p:oleObj spid="_x0000_s97575" r:id="rId14" imgW="355600" imgH="405765" progId="Equation.3">
                      <p:embed/>
                    </p:oleObj>
                  </mc:Choice>
                  <mc:Fallback>
                    <p:oleObj r:id="rId14" imgW="355600" imgH="405765" progId="Equation.3">
                      <p:embed/>
                      <p:pic>
                        <p:nvPicPr>
                          <p:cNvPr id="0" name="图片 97512"/>
                          <p:cNvPicPr/>
                          <p:nvPr/>
                        </p:nvPicPr>
                        <p:blipFill>
                          <a:blip r:embed="rId15">
                            <a:clrChange>
                              <a:clrFrom>
                                <a:srgbClr val="000000"/>
                              </a:clrFrom>
                              <a:clrTo>
                                <a:srgbClr val="FF9933"/>
                              </a:clrTo>
                            </a:clrChange>
                          </a:blip>
                          <a:stretch>
                            <a:fillRect/>
                          </a:stretch>
                        </p:blipFill>
                        <p:spPr>
                          <a:xfrm>
                            <a:off x="4440" y="3396"/>
                            <a:ext cx="224" cy="256"/>
                          </a:xfrm>
                          <a:prstGeom prst="rect">
                            <a:avLst/>
                          </a:prstGeom>
                          <a:noFill/>
                          <a:ln w="38100">
                            <a:noFill/>
                            <a:miter/>
                          </a:ln>
                        </p:spPr>
                      </p:pic>
                    </p:oleObj>
                  </mc:Fallback>
                </mc:AlternateContent>
              </a:graphicData>
            </a:graphic>
          </p:graphicFrame>
          <p:graphicFrame>
            <p:nvGraphicFramePr>
              <p:cNvPr id="195632" name="对象 195631"/>
              <p:cNvGraphicFramePr/>
              <p:nvPr/>
            </p:nvGraphicFramePr>
            <p:xfrm>
              <a:off x="4748" y="3396"/>
              <a:ext cx="232" cy="256"/>
            </p:xfrm>
            <a:graphic>
              <a:graphicData uri="http://schemas.openxmlformats.org/presentationml/2006/ole">
                <mc:AlternateContent xmlns:mc="http://schemas.openxmlformats.org/markup-compatibility/2006">
                  <mc:Choice xmlns:v="urn:schemas-microsoft-com:vml" Requires="v">
                    <p:oleObj spid="_x0000_s97576" r:id="rId16" imgW="367665" imgH="405765" progId="Equation.3">
                      <p:embed/>
                    </p:oleObj>
                  </mc:Choice>
                  <mc:Fallback>
                    <p:oleObj r:id="rId16" imgW="367665" imgH="405765" progId="Equation.3">
                      <p:embed/>
                      <p:pic>
                        <p:nvPicPr>
                          <p:cNvPr id="0" name="图片 97513"/>
                          <p:cNvPicPr/>
                          <p:nvPr/>
                        </p:nvPicPr>
                        <p:blipFill>
                          <a:blip r:embed="rId17">
                            <a:clrChange>
                              <a:clrFrom>
                                <a:srgbClr val="000000"/>
                              </a:clrFrom>
                              <a:clrTo>
                                <a:srgbClr val="006600"/>
                              </a:clrTo>
                            </a:clrChange>
                          </a:blip>
                          <a:stretch>
                            <a:fillRect/>
                          </a:stretch>
                        </p:blipFill>
                        <p:spPr>
                          <a:xfrm>
                            <a:off x="4748" y="3396"/>
                            <a:ext cx="232" cy="256"/>
                          </a:xfrm>
                          <a:prstGeom prst="rect">
                            <a:avLst/>
                          </a:prstGeom>
                          <a:noFill/>
                          <a:ln w="38100">
                            <a:noFill/>
                            <a:miter/>
                          </a:ln>
                        </p:spPr>
                      </p:pic>
                    </p:oleObj>
                  </mc:Fallback>
                </mc:AlternateContent>
              </a:graphicData>
            </a:graphic>
          </p:graphicFrame>
          <p:graphicFrame>
            <p:nvGraphicFramePr>
              <p:cNvPr id="195633" name="对象 195632"/>
              <p:cNvGraphicFramePr/>
              <p:nvPr/>
            </p:nvGraphicFramePr>
            <p:xfrm>
              <a:off x="5012" y="3384"/>
              <a:ext cx="232" cy="256"/>
            </p:xfrm>
            <a:graphic>
              <a:graphicData uri="http://schemas.openxmlformats.org/presentationml/2006/ole">
                <mc:AlternateContent xmlns:mc="http://schemas.openxmlformats.org/markup-compatibility/2006">
                  <mc:Choice xmlns:v="urn:schemas-microsoft-com:vml" Requires="v">
                    <p:oleObj spid="_x0000_s97577" r:id="rId18" imgW="367665" imgH="405765" progId="Equation.3">
                      <p:embed/>
                    </p:oleObj>
                  </mc:Choice>
                  <mc:Fallback>
                    <p:oleObj r:id="rId18" imgW="367665" imgH="405765" progId="Equation.3">
                      <p:embed/>
                      <p:pic>
                        <p:nvPicPr>
                          <p:cNvPr id="0" name="图片 97514"/>
                          <p:cNvPicPr/>
                          <p:nvPr/>
                        </p:nvPicPr>
                        <p:blipFill>
                          <a:blip r:embed="rId19">
                            <a:clrChange>
                              <a:clrFrom>
                                <a:srgbClr val="000000"/>
                              </a:clrFrom>
                              <a:clrTo>
                                <a:srgbClr val="FF0066"/>
                              </a:clrTo>
                            </a:clrChange>
                          </a:blip>
                          <a:stretch>
                            <a:fillRect/>
                          </a:stretch>
                        </p:blipFill>
                        <p:spPr>
                          <a:xfrm>
                            <a:off x="5012" y="3384"/>
                            <a:ext cx="232" cy="256"/>
                          </a:xfrm>
                          <a:prstGeom prst="rect">
                            <a:avLst/>
                          </a:prstGeom>
                          <a:noFill/>
                          <a:ln w="38100">
                            <a:noFill/>
                            <a:miter/>
                          </a:ln>
                        </p:spPr>
                      </p:pic>
                    </p:oleObj>
                  </mc:Fallback>
                </mc:AlternateContent>
              </a:graphicData>
            </a:graphic>
          </p:graphicFrame>
        </p:grpSp>
      </p:grpSp>
      <p:sp>
        <p:nvSpPr>
          <p:cNvPr id="195634" name="直接连接符 195633"/>
          <p:cNvSpPr/>
          <p:nvPr/>
        </p:nvSpPr>
        <p:spPr>
          <a:xfrm rot="5400000" flipV="1">
            <a:off x="2171700" y="3202212"/>
            <a:ext cx="838200" cy="0"/>
          </a:xfrm>
          <a:prstGeom prst="line">
            <a:avLst/>
          </a:prstGeom>
          <a:ln w="28575" cap="flat" cmpd="sng">
            <a:solidFill>
              <a:srgbClr val="0033CC"/>
            </a:solidFill>
            <a:prstDash val="solid"/>
            <a:headEnd type="none" w="med" len="med"/>
            <a:tailEnd type="stealth" w="med" len="lg"/>
          </a:ln>
        </p:spPr>
      </p:sp>
      <p:sp>
        <p:nvSpPr>
          <p:cNvPr id="195635" name="直接连接符 195634"/>
          <p:cNvSpPr/>
          <p:nvPr/>
        </p:nvSpPr>
        <p:spPr>
          <a:xfrm rot="16200000">
            <a:off x="2717800" y="4192812"/>
            <a:ext cx="685800" cy="0"/>
          </a:xfrm>
          <a:prstGeom prst="line">
            <a:avLst/>
          </a:prstGeom>
          <a:ln w="28575" cap="flat" cmpd="sng">
            <a:solidFill>
              <a:srgbClr val="0033CC"/>
            </a:solidFill>
            <a:prstDash val="solid"/>
            <a:headEnd type="none" w="med" len="med"/>
            <a:tailEnd type="stealth" w="med" len="lg"/>
          </a:ln>
        </p:spPr>
      </p:sp>
      <p:sp>
        <p:nvSpPr>
          <p:cNvPr id="195636" name="直接连接符 195635"/>
          <p:cNvSpPr/>
          <p:nvPr/>
        </p:nvSpPr>
        <p:spPr>
          <a:xfrm rot="16200000">
            <a:off x="2805113" y="4784950"/>
            <a:ext cx="1524000" cy="0"/>
          </a:xfrm>
          <a:prstGeom prst="line">
            <a:avLst/>
          </a:prstGeom>
          <a:ln w="28575" cap="flat" cmpd="sng">
            <a:solidFill>
              <a:srgbClr val="0033CC"/>
            </a:solidFill>
            <a:prstDash val="solid"/>
            <a:headEnd type="none" w="med" len="med"/>
            <a:tailEnd type="stealth" w="med" len="lg"/>
          </a:ln>
        </p:spPr>
      </p:sp>
      <p:sp>
        <p:nvSpPr>
          <p:cNvPr id="195637" name="直接连接符 195636"/>
          <p:cNvSpPr/>
          <p:nvPr/>
        </p:nvSpPr>
        <p:spPr>
          <a:xfrm rot="5400000" flipV="1">
            <a:off x="3141663" y="3680050"/>
            <a:ext cx="1752600" cy="0"/>
          </a:xfrm>
          <a:prstGeom prst="line">
            <a:avLst/>
          </a:prstGeom>
          <a:ln w="28575" cap="flat" cmpd="sng">
            <a:solidFill>
              <a:srgbClr val="FF0000"/>
            </a:solidFill>
            <a:prstDash val="solid"/>
            <a:headEnd type="none" w="med" len="med"/>
            <a:tailEnd type="stealth" w="med" len="lg"/>
          </a:ln>
        </p:spPr>
      </p:sp>
      <p:sp>
        <p:nvSpPr>
          <p:cNvPr id="195638" name="直接连接符 195637"/>
          <p:cNvSpPr/>
          <p:nvPr/>
        </p:nvSpPr>
        <p:spPr>
          <a:xfrm rot="16200000">
            <a:off x="3495675" y="4113437"/>
            <a:ext cx="2286000" cy="0"/>
          </a:xfrm>
          <a:prstGeom prst="line">
            <a:avLst/>
          </a:prstGeom>
          <a:ln w="28575" cap="flat" cmpd="sng">
            <a:solidFill>
              <a:srgbClr val="FF0000"/>
            </a:solidFill>
            <a:prstDash val="solid"/>
            <a:headEnd type="none" w="med" len="med"/>
            <a:tailEnd type="stealth" w="med" len="lg"/>
          </a:ln>
        </p:spPr>
      </p:sp>
      <p:sp>
        <p:nvSpPr>
          <p:cNvPr id="195639" name="直接连接符 195638"/>
          <p:cNvSpPr/>
          <p:nvPr/>
        </p:nvSpPr>
        <p:spPr>
          <a:xfrm rot="5400000" flipV="1">
            <a:off x="3673475" y="5204050"/>
            <a:ext cx="685800" cy="0"/>
          </a:xfrm>
          <a:prstGeom prst="line">
            <a:avLst/>
          </a:prstGeom>
          <a:ln w="28575" cap="flat" cmpd="sng">
            <a:solidFill>
              <a:srgbClr val="FF0000"/>
            </a:solidFill>
            <a:prstDash val="solid"/>
            <a:headEnd type="none" w="med" len="med"/>
            <a:tailEnd type="stealth" w="med" len="lg"/>
          </a:ln>
        </p:spPr>
      </p:sp>
      <p:graphicFrame>
        <p:nvGraphicFramePr>
          <p:cNvPr id="195640" name="对象 195639"/>
          <p:cNvGraphicFramePr/>
          <p:nvPr/>
        </p:nvGraphicFramePr>
        <p:xfrm>
          <a:off x="2671763" y="3030762"/>
          <a:ext cx="373062" cy="439738"/>
        </p:xfrm>
        <a:graphic>
          <a:graphicData uri="http://schemas.openxmlformats.org/presentationml/2006/ole">
            <mc:AlternateContent xmlns:mc="http://schemas.openxmlformats.org/markup-compatibility/2006">
              <mc:Choice xmlns:v="urn:schemas-microsoft-com:vml" Requires="v">
                <p:oleObj spid="_x0000_s97578" r:id="rId20" imgW="355600" imgH="418465" progId="Equation.3">
                  <p:embed/>
                </p:oleObj>
              </mc:Choice>
              <mc:Fallback>
                <p:oleObj r:id="rId20" imgW="355600" imgH="418465" progId="Equation.3">
                  <p:embed/>
                  <p:pic>
                    <p:nvPicPr>
                      <p:cNvPr id="0" name="图片 97515"/>
                      <p:cNvPicPr/>
                      <p:nvPr/>
                    </p:nvPicPr>
                    <p:blipFill>
                      <a:blip r:embed="rId21">
                        <a:clrChange>
                          <a:clrFrom>
                            <a:srgbClr val="000000"/>
                          </a:clrFrom>
                          <a:clrTo>
                            <a:srgbClr val="CC0066"/>
                          </a:clrTo>
                        </a:clrChange>
                      </a:blip>
                      <a:stretch>
                        <a:fillRect/>
                      </a:stretch>
                    </p:blipFill>
                    <p:spPr>
                      <a:xfrm>
                        <a:off x="2671763" y="3030762"/>
                        <a:ext cx="373062" cy="439738"/>
                      </a:xfrm>
                      <a:prstGeom prst="rect">
                        <a:avLst/>
                      </a:prstGeom>
                      <a:noFill/>
                      <a:ln w="38100">
                        <a:noFill/>
                        <a:miter/>
                      </a:ln>
                    </p:spPr>
                  </p:pic>
                </p:oleObj>
              </mc:Fallback>
            </mc:AlternateContent>
          </a:graphicData>
        </a:graphic>
      </p:graphicFrame>
      <p:graphicFrame>
        <p:nvGraphicFramePr>
          <p:cNvPr id="195641" name="对象 195640"/>
          <p:cNvGraphicFramePr/>
          <p:nvPr/>
        </p:nvGraphicFramePr>
        <p:xfrm>
          <a:off x="3082925" y="4118200"/>
          <a:ext cx="400050" cy="439737"/>
        </p:xfrm>
        <a:graphic>
          <a:graphicData uri="http://schemas.openxmlformats.org/presentationml/2006/ole">
            <mc:AlternateContent xmlns:mc="http://schemas.openxmlformats.org/markup-compatibility/2006">
              <mc:Choice xmlns:v="urn:schemas-microsoft-com:vml" Requires="v">
                <p:oleObj spid="_x0000_s97579" r:id="rId22" imgW="381000" imgH="419100" progId="Equation.3">
                  <p:embed/>
                </p:oleObj>
              </mc:Choice>
              <mc:Fallback>
                <p:oleObj r:id="rId22" imgW="381000" imgH="419100" progId="Equation.3">
                  <p:embed/>
                  <p:pic>
                    <p:nvPicPr>
                      <p:cNvPr id="0" name="图片 97516"/>
                      <p:cNvPicPr/>
                      <p:nvPr/>
                    </p:nvPicPr>
                    <p:blipFill>
                      <a:blip r:embed="rId23">
                        <a:clrChange>
                          <a:clrFrom>
                            <a:srgbClr val="000000"/>
                          </a:clrFrom>
                          <a:clrTo>
                            <a:srgbClr val="CC0066"/>
                          </a:clrTo>
                        </a:clrChange>
                      </a:blip>
                      <a:stretch>
                        <a:fillRect/>
                      </a:stretch>
                    </p:blipFill>
                    <p:spPr>
                      <a:xfrm>
                        <a:off x="3082925" y="4118200"/>
                        <a:ext cx="400050" cy="439737"/>
                      </a:xfrm>
                      <a:prstGeom prst="rect">
                        <a:avLst/>
                      </a:prstGeom>
                      <a:noFill/>
                      <a:ln w="38100">
                        <a:noFill/>
                        <a:miter/>
                      </a:ln>
                    </p:spPr>
                  </p:pic>
                </p:oleObj>
              </mc:Fallback>
            </mc:AlternateContent>
          </a:graphicData>
        </a:graphic>
      </p:graphicFrame>
      <p:graphicFrame>
        <p:nvGraphicFramePr>
          <p:cNvPr id="195642" name="对象 195641"/>
          <p:cNvGraphicFramePr/>
          <p:nvPr/>
        </p:nvGraphicFramePr>
        <p:xfrm>
          <a:off x="3101975" y="4927825"/>
          <a:ext cx="400050" cy="439737"/>
        </p:xfrm>
        <a:graphic>
          <a:graphicData uri="http://schemas.openxmlformats.org/presentationml/2006/ole">
            <mc:AlternateContent xmlns:mc="http://schemas.openxmlformats.org/markup-compatibility/2006">
              <mc:Choice xmlns:v="urn:schemas-microsoft-com:vml" Requires="v">
                <p:oleObj spid="_x0000_s97580" r:id="rId24" imgW="381000" imgH="419100" progId="Equation.3">
                  <p:embed/>
                </p:oleObj>
              </mc:Choice>
              <mc:Fallback>
                <p:oleObj r:id="rId24" imgW="381000" imgH="419100" progId="Equation.3">
                  <p:embed/>
                  <p:pic>
                    <p:nvPicPr>
                      <p:cNvPr id="0" name="图片 97517"/>
                      <p:cNvPicPr/>
                      <p:nvPr/>
                    </p:nvPicPr>
                    <p:blipFill>
                      <a:blip r:embed="rId25">
                        <a:clrChange>
                          <a:clrFrom>
                            <a:srgbClr val="000000"/>
                          </a:clrFrom>
                          <a:clrTo>
                            <a:srgbClr val="CC0066"/>
                          </a:clrTo>
                        </a:clrChange>
                      </a:blip>
                      <a:stretch>
                        <a:fillRect/>
                      </a:stretch>
                    </p:blipFill>
                    <p:spPr>
                      <a:xfrm>
                        <a:off x="3101975" y="4927825"/>
                        <a:ext cx="400050" cy="439737"/>
                      </a:xfrm>
                      <a:prstGeom prst="rect">
                        <a:avLst/>
                      </a:prstGeom>
                      <a:noFill/>
                      <a:ln w="38100">
                        <a:noFill/>
                        <a:miter/>
                      </a:ln>
                    </p:spPr>
                  </p:pic>
                </p:oleObj>
              </mc:Fallback>
            </mc:AlternateContent>
          </a:graphicData>
        </a:graphic>
      </p:graphicFrame>
      <p:graphicFrame>
        <p:nvGraphicFramePr>
          <p:cNvPr id="195643" name="对象 195642"/>
          <p:cNvGraphicFramePr/>
          <p:nvPr/>
        </p:nvGraphicFramePr>
        <p:xfrm>
          <a:off x="4025900" y="3168875"/>
          <a:ext cx="481013" cy="439737"/>
        </p:xfrm>
        <a:graphic>
          <a:graphicData uri="http://schemas.openxmlformats.org/presentationml/2006/ole">
            <mc:AlternateContent xmlns:mc="http://schemas.openxmlformats.org/markup-compatibility/2006">
              <mc:Choice xmlns:v="urn:schemas-microsoft-com:vml" Requires="v">
                <p:oleObj spid="_x0000_s97581" r:id="rId26" imgW="457200" imgH="419100" progId="Equation.3">
                  <p:embed/>
                </p:oleObj>
              </mc:Choice>
              <mc:Fallback>
                <p:oleObj r:id="rId26" imgW="457200" imgH="419100" progId="Equation.3">
                  <p:embed/>
                  <p:pic>
                    <p:nvPicPr>
                      <p:cNvPr id="0" name="图片 97518"/>
                      <p:cNvPicPr/>
                      <p:nvPr/>
                    </p:nvPicPr>
                    <p:blipFill>
                      <a:blip r:embed="rId27">
                        <a:clrChange>
                          <a:clrFrom>
                            <a:srgbClr val="000000"/>
                          </a:clrFrom>
                          <a:clrTo>
                            <a:srgbClr val="006600"/>
                          </a:clrTo>
                        </a:clrChange>
                      </a:blip>
                      <a:stretch>
                        <a:fillRect/>
                      </a:stretch>
                    </p:blipFill>
                    <p:spPr>
                      <a:xfrm>
                        <a:off x="4025900" y="3168875"/>
                        <a:ext cx="481013" cy="439737"/>
                      </a:xfrm>
                      <a:prstGeom prst="rect">
                        <a:avLst/>
                      </a:prstGeom>
                      <a:noFill/>
                      <a:ln w="38100">
                        <a:noFill/>
                        <a:miter/>
                      </a:ln>
                    </p:spPr>
                  </p:pic>
                </p:oleObj>
              </mc:Fallback>
            </mc:AlternateContent>
          </a:graphicData>
        </a:graphic>
      </p:graphicFrame>
      <p:graphicFrame>
        <p:nvGraphicFramePr>
          <p:cNvPr id="195644" name="对象 195643"/>
          <p:cNvGraphicFramePr/>
          <p:nvPr/>
        </p:nvGraphicFramePr>
        <p:xfrm>
          <a:off x="4151313" y="4962750"/>
          <a:ext cx="493712" cy="439737"/>
        </p:xfrm>
        <a:graphic>
          <a:graphicData uri="http://schemas.openxmlformats.org/presentationml/2006/ole">
            <mc:AlternateContent xmlns:mc="http://schemas.openxmlformats.org/markup-compatibility/2006">
              <mc:Choice xmlns:v="urn:schemas-microsoft-com:vml" Requires="v">
                <p:oleObj spid="_x0000_s97582" r:id="rId28" imgW="469900" imgH="419100" progId="Equation.3">
                  <p:embed/>
                </p:oleObj>
              </mc:Choice>
              <mc:Fallback>
                <p:oleObj r:id="rId28" imgW="469900" imgH="419100" progId="Equation.3">
                  <p:embed/>
                  <p:pic>
                    <p:nvPicPr>
                      <p:cNvPr id="0" name="图片 97519"/>
                      <p:cNvPicPr/>
                      <p:nvPr/>
                    </p:nvPicPr>
                    <p:blipFill>
                      <a:blip r:embed="rId29">
                        <a:clrChange>
                          <a:clrFrom>
                            <a:srgbClr val="000000"/>
                          </a:clrFrom>
                          <a:clrTo>
                            <a:srgbClr val="006600"/>
                          </a:clrTo>
                        </a:clrChange>
                      </a:blip>
                      <a:stretch>
                        <a:fillRect/>
                      </a:stretch>
                    </p:blipFill>
                    <p:spPr>
                      <a:xfrm>
                        <a:off x="4151313" y="4962750"/>
                        <a:ext cx="493712" cy="439737"/>
                      </a:xfrm>
                      <a:prstGeom prst="rect">
                        <a:avLst/>
                      </a:prstGeom>
                      <a:noFill/>
                      <a:ln w="38100">
                        <a:noFill/>
                        <a:miter/>
                      </a:ln>
                    </p:spPr>
                  </p:pic>
                </p:oleObj>
              </mc:Fallback>
            </mc:AlternateContent>
          </a:graphicData>
        </a:graphic>
      </p:graphicFrame>
      <p:graphicFrame>
        <p:nvGraphicFramePr>
          <p:cNvPr id="195645" name="对象 195644"/>
          <p:cNvGraphicFramePr/>
          <p:nvPr/>
        </p:nvGraphicFramePr>
        <p:xfrm>
          <a:off x="4713288" y="4068987"/>
          <a:ext cx="493712" cy="439738"/>
        </p:xfrm>
        <a:graphic>
          <a:graphicData uri="http://schemas.openxmlformats.org/presentationml/2006/ole">
            <mc:AlternateContent xmlns:mc="http://schemas.openxmlformats.org/markup-compatibility/2006">
              <mc:Choice xmlns:v="urn:schemas-microsoft-com:vml" Requires="v">
                <p:oleObj spid="_x0000_s97583" r:id="rId30" imgW="469900" imgH="419100" progId="Equation.3">
                  <p:embed/>
                </p:oleObj>
              </mc:Choice>
              <mc:Fallback>
                <p:oleObj r:id="rId30" imgW="469900" imgH="419100" progId="Equation.3">
                  <p:embed/>
                  <p:pic>
                    <p:nvPicPr>
                      <p:cNvPr id="0" name="图片 97520"/>
                      <p:cNvPicPr/>
                      <p:nvPr/>
                    </p:nvPicPr>
                    <p:blipFill>
                      <a:blip r:embed="rId31">
                        <a:clrChange>
                          <a:clrFrom>
                            <a:srgbClr val="000000"/>
                          </a:clrFrom>
                          <a:clrTo>
                            <a:srgbClr val="006600"/>
                          </a:clrTo>
                        </a:clrChange>
                      </a:blip>
                      <a:stretch>
                        <a:fillRect/>
                      </a:stretch>
                    </p:blipFill>
                    <p:spPr>
                      <a:xfrm>
                        <a:off x="4713288" y="4068987"/>
                        <a:ext cx="493712" cy="439738"/>
                      </a:xfrm>
                      <a:prstGeom prst="rect">
                        <a:avLst/>
                      </a:prstGeom>
                      <a:noFill/>
                      <a:ln w="38100">
                        <a:noFill/>
                        <a:miter/>
                      </a:ln>
                    </p:spPr>
                  </p:pic>
                </p:oleObj>
              </mc:Fallback>
            </mc:AlternateContent>
          </a:graphicData>
        </a:graphic>
      </p:graphicFrame>
      <p:sp>
        <p:nvSpPr>
          <p:cNvPr id="195646" name="矩形 195645"/>
          <p:cNvSpPr/>
          <p:nvPr/>
        </p:nvSpPr>
        <p:spPr>
          <a:xfrm>
            <a:off x="5883275" y="2478312"/>
            <a:ext cx="717550" cy="427038"/>
          </a:xfrm>
          <a:prstGeom prst="rect">
            <a:avLst/>
          </a:prstGeom>
          <a:noFill/>
          <a:ln w="9525">
            <a:noFill/>
          </a:ln>
        </p:spPr>
        <p:txBody>
          <a:bodyPr wrap="none" lIns="0" tIns="0" rIns="0" bIns="0" anchor="t" anchorCtr="0">
            <a:spAutoFit/>
          </a:bodyPr>
          <a:lstStyle/>
          <a:p>
            <a:pPr algn="ctr"/>
            <a:r>
              <a:rPr lang="zh-CN" altLang="en-US" sz="2800" b="1" dirty="0">
                <a:solidFill>
                  <a:schemeClr val="accent2"/>
                </a:solidFill>
                <a:latin typeface="Times New Roman" panose="02020603050405020304" pitchFamily="18" charset="0"/>
              </a:rPr>
              <a:t>火线</a:t>
            </a:r>
          </a:p>
        </p:txBody>
      </p:sp>
      <p:sp>
        <p:nvSpPr>
          <p:cNvPr id="195647" name="矩形 195646"/>
          <p:cNvSpPr/>
          <p:nvPr/>
        </p:nvSpPr>
        <p:spPr>
          <a:xfrm>
            <a:off x="5780088" y="3516537"/>
            <a:ext cx="1673225" cy="427038"/>
          </a:xfrm>
          <a:prstGeom prst="rect">
            <a:avLst/>
          </a:prstGeom>
          <a:noFill/>
          <a:ln w="9525">
            <a:noFill/>
          </a:ln>
        </p:spPr>
        <p:txBody>
          <a:bodyPr wrap="none" lIns="0" tIns="0" rIns="0" bIns="0" anchor="t" anchorCtr="0">
            <a:spAutoFit/>
          </a:bodyPr>
          <a:lstStyle/>
          <a:p>
            <a:pPr algn="ctr"/>
            <a:r>
              <a:rPr lang="zh-CN" altLang="en-US" sz="2800" b="1" dirty="0">
                <a:solidFill>
                  <a:srgbClr val="FF0066"/>
                </a:solidFill>
                <a:latin typeface="Times New Roman" panose="02020603050405020304" pitchFamily="18" charset="0"/>
              </a:rPr>
              <a:t>中线</a:t>
            </a:r>
            <a:r>
              <a:rPr lang="en-US" altLang="zh-CN" sz="2800" b="1">
                <a:solidFill>
                  <a:srgbClr val="FF0066"/>
                </a:solidFill>
                <a:latin typeface="Times New Roman" panose="02020603050405020304" pitchFamily="18" charset="0"/>
              </a:rPr>
              <a:t>(</a:t>
            </a:r>
            <a:r>
              <a:rPr lang="zh-CN" altLang="en-US" sz="2800" b="1" dirty="0">
                <a:solidFill>
                  <a:srgbClr val="FF0066"/>
                </a:solidFill>
                <a:latin typeface="Times New Roman" panose="02020603050405020304" pitchFamily="18" charset="0"/>
              </a:rPr>
              <a:t>零线</a:t>
            </a:r>
            <a:r>
              <a:rPr lang="en-US" altLang="zh-CN" sz="2800" b="1">
                <a:solidFill>
                  <a:srgbClr val="FF0066"/>
                </a:solidFill>
                <a:latin typeface="Times New Roman" panose="02020603050405020304" pitchFamily="18" charset="0"/>
              </a:rPr>
              <a:t>)</a:t>
            </a:r>
          </a:p>
        </p:txBody>
      </p:sp>
      <p:sp>
        <p:nvSpPr>
          <p:cNvPr id="195648" name="矩形 195647"/>
          <p:cNvSpPr/>
          <p:nvPr/>
        </p:nvSpPr>
        <p:spPr>
          <a:xfrm>
            <a:off x="5945188" y="4492850"/>
            <a:ext cx="717550" cy="427037"/>
          </a:xfrm>
          <a:prstGeom prst="rect">
            <a:avLst/>
          </a:prstGeom>
          <a:noFill/>
          <a:ln w="9525">
            <a:noFill/>
          </a:ln>
        </p:spPr>
        <p:txBody>
          <a:bodyPr wrap="none" lIns="0" tIns="0" rIns="0" bIns="0" anchor="t" anchorCtr="0">
            <a:spAutoFit/>
          </a:bodyPr>
          <a:lstStyle/>
          <a:p>
            <a:pPr algn="ctr"/>
            <a:r>
              <a:rPr lang="zh-CN" altLang="en-US" sz="2800" b="1" dirty="0">
                <a:solidFill>
                  <a:schemeClr val="accent2"/>
                </a:solidFill>
                <a:latin typeface="Times New Roman" panose="02020603050405020304" pitchFamily="18" charset="0"/>
              </a:rPr>
              <a:t>火线</a:t>
            </a:r>
          </a:p>
        </p:txBody>
      </p:sp>
      <p:sp>
        <p:nvSpPr>
          <p:cNvPr id="195649" name="矩形 195648"/>
          <p:cNvSpPr/>
          <p:nvPr/>
        </p:nvSpPr>
        <p:spPr>
          <a:xfrm>
            <a:off x="5945188" y="5227862"/>
            <a:ext cx="717550" cy="427038"/>
          </a:xfrm>
          <a:prstGeom prst="rect">
            <a:avLst/>
          </a:prstGeom>
          <a:noFill/>
          <a:ln w="9525">
            <a:noFill/>
          </a:ln>
        </p:spPr>
        <p:txBody>
          <a:bodyPr wrap="none" lIns="0" tIns="0" rIns="0" bIns="0" anchor="t" anchorCtr="0">
            <a:spAutoFit/>
          </a:bodyPr>
          <a:lstStyle/>
          <a:p>
            <a:pPr algn="ctr"/>
            <a:r>
              <a:rPr lang="zh-CN" altLang="en-US" sz="2800" b="1" dirty="0">
                <a:solidFill>
                  <a:schemeClr val="accent2"/>
                </a:solidFill>
                <a:latin typeface="Times New Roman" panose="02020603050405020304" pitchFamily="18" charset="0"/>
              </a:rPr>
              <a:t>火线</a:t>
            </a:r>
          </a:p>
        </p:txBody>
      </p:sp>
      <p:sp>
        <p:nvSpPr>
          <p:cNvPr id="195650" name="椭圆形标注 195649"/>
          <p:cNvSpPr/>
          <p:nvPr/>
        </p:nvSpPr>
        <p:spPr>
          <a:xfrm>
            <a:off x="6954838" y="2530700"/>
            <a:ext cx="1752600" cy="609600"/>
          </a:xfrm>
          <a:prstGeom prst="wedgeEllipseCallout">
            <a:avLst>
              <a:gd name="adj1" fmla="val -173644"/>
              <a:gd name="adj2" fmla="val 95315"/>
            </a:avLst>
          </a:prstGeom>
          <a:solidFill>
            <a:srgbClr val="FFFF99">
              <a:alpha val="50000"/>
            </a:srgbClr>
          </a:solidFill>
          <a:ln w="9525" cap="flat" cmpd="sng">
            <a:solidFill>
              <a:srgbClr val="006600"/>
            </a:solidFill>
            <a:prstDash val="solid"/>
            <a:miter/>
            <a:headEnd type="none" w="med" len="med"/>
            <a:tailEnd type="none" w="med" len="med"/>
          </a:ln>
        </p:spPr>
        <p:txBody>
          <a:bodyPr lIns="0" tIns="0" rIns="0" bIns="0"/>
          <a:lstStyle/>
          <a:p>
            <a:pPr algn="ctr"/>
            <a:r>
              <a:rPr lang="zh-CN" altLang="en-US" sz="2800" b="1" dirty="0">
                <a:solidFill>
                  <a:srgbClr val="663300"/>
                </a:solidFill>
                <a:latin typeface="Times New Roman" panose="02020603050405020304" pitchFamily="18" charset="0"/>
              </a:rPr>
              <a:t>线电压</a:t>
            </a:r>
            <a:endParaRPr lang="zh-CN" altLang="en-US" sz="2800" b="1">
              <a:solidFill>
                <a:srgbClr val="663300"/>
              </a:solidFill>
              <a:latin typeface="Times New Roman" panose="02020603050405020304" pitchFamily="18" charset="0"/>
            </a:endParaRPr>
          </a:p>
        </p:txBody>
      </p:sp>
      <p:sp>
        <p:nvSpPr>
          <p:cNvPr id="195651" name="椭圆形标注 195650"/>
          <p:cNvSpPr/>
          <p:nvPr/>
        </p:nvSpPr>
        <p:spPr>
          <a:xfrm>
            <a:off x="1122363" y="4845275"/>
            <a:ext cx="1752600" cy="609600"/>
          </a:xfrm>
          <a:prstGeom prst="wedgeEllipseCallout">
            <a:avLst>
              <a:gd name="adj1" fmla="val 83606"/>
              <a:gd name="adj2" fmla="val -37759"/>
            </a:avLst>
          </a:prstGeom>
          <a:solidFill>
            <a:srgbClr val="EBFFEB"/>
          </a:solidFill>
          <a:ln w="9525" cap="flat" cmpd="sng">
            <a:solidFill>
              <a:srgbClr val="006600"/>
            </a:solidFill>
            <a:prstDash val="solid"/>
            <a:miter/>
            <a:headEnd type="none" w="med" len="med"/>
            <a:tailEnd type="none" w="med" len="med"/>
          </a:ln>
        </p:spPr>
        <p:txBody>
          <a:bodyPr lIns="0" tIns="0" rIns="0" bIns="0"/>
          <a:lstStyle/>
          <a:p>
            <a:pPr algn="ctr"/>
            <a:r>
              <a:rPr lang="zh-CN" altLang="en-US" sz="2800" b="1" dirty="0">
                <a:solidFill>
                  <a:srgbClr val="006600"/>
                </a:solidFill>
                <a:latin typeface="Times New Roman" panose="02020603050405020304" pitchFamily="18" charset="0"/>
              </a:rPr>
              <a:t>相电压</a:t>
            </a:r>
            <a:endParaRPr lang="zh-CN" altLang="en-US" sz="2800" b="1">
              <a:solidFill>
                <a:srgbClr val="006600"/>
              </a:solidFill>
              <a:latin typeface="Times New Roman" panose="02020603050405020304" pitchFamily="18" charset="0"/>
            </a:endParaRPr>
          </a:p>
        </p:txBody>
      </p:sp>
      <p:sp>
        <p:nvSpPr>
          <p:cNvPr id="195652" name="矩形 195651"/>
          <p:cNvSpPr/>
          <p:nvPr/>
        </p:nvSpPr>
        <p:spPr>
          <a:xfrm>
            <a:off x="487363" y="6077175"/>
            <a:ext cx="8424862" cy="555625"/>
          </a:xfrm>
          <a:prstGeom prst="rect">
            <a:avLst/>
          </a:prstGeom>
          <a:noFill/>
          <a:ln w="9525">
            <a:noFill/>
          </a:ln>
        </p:spPr>
        <p:txBody>
          <a:bodyPr wrap="none" lIns="0" tIns="0" rIns="0" bIns="0" anchor="t" anchorCtr="0">
            <a:spAutoFit/>
          </a:bodyPr>
          <a:lstStyle/>
          <a:p>
            <a:pPr>
              <a:lnSpc>
                <a:spcPct val="130000"/>
              </a:lnSpc>
              <a:spcBef>
                <a:spcPct val="50000"/>
              </a:spcBef>
            </a:pPr>
            <a:r>
              <a:rPr lang="zh-CN" altLang="en-US" sz="2800" b="1" dirty="0">
                <a:solidFill>
                  <a:schemeClr val="accent2"/>
                </a:solidFill>
                <a:latin typeface="Times New Roman" panose="02020603050405020304" pitchFamily="18" charset="0"/>
              </a:rPr>
              <a:t>目前，我国供电系统</a:t>
            </a:r>
            <a:r>
              <a:rPr lang="zh-CN" altLang="en-US" sz="2800" b="1" dirty="0">
                <a:solidFill>
                  <a:srgbClr val="FF0066"/>
                </a:solidFill>
                <a:latin typeface="Times New Roman" panose="02020603050405020304" pitchFamily="18" charset="0"/>
              </a:rPr>
              <a:t>线电压 </a:t>
            </a:r>
            <a:r>
              <a:rPr lang="en-US" altLang="zh-CN" sz="2800" b="1">
                <a:solidFill>
                  <a:srgbClr val="FF0066"/>
                </a:solidFill>
                <a:latin typeface="Times New Roman" panose="02020603050405020304" pitchFamily="18" charset="0"/>
              </a:rPr>
              <a:t>380V</a:t>
            </a:r>
            <a:r>
              <a:rPr lang="zh-CN" altLang="en-US" sz="2800" b="1">
                <a:solidFill>
                  <a:schemeClr val="accent2"/>
                </a:solidFill>
                <a:latin typeface="Times New Roman" panose="02020603050405020304" pitchFamily="18" charset="0"/>
              </a:rPr>
              <a:t>，</a:t>
            </a:r>
            <a:r>
              <a:rPr lang="zh-CN" altLang="en-US" sz="2800" b="1" dirty="0">
                <a:solidFill>
                  <a:srgbClr val="FF0066"/>
                </a:solidFill>
                <a:latin typeface="Times New Roman" panose="02020603050405020304" pitchFamily="18" charset="0"/>
              </a:rPr>
              <a:t>相电压</a:t>
            </a:r>
            <a:r>
              <a:rPr lang="en-US" altLang="zh-CN" sz="2800" b="1">
                <a:solidFill>
                  <a:srgbClr val="FF0066"/>
                </a:solidFill>
                <a:latin typeface="Times New Roman" panose="02020603050405020304" pitchFamily="18" charset="0"/>
              </a:rPr>
              <a:t>220V</a:t>
            </a:r>
            <a:r>
              <a:rPr lang="zh-CN" altLang="en-US" sz="2800" b="1">
                <a:solidFill>
                  <a:schemeClr val="accent2"/>
                </a:solidFill>
                <a:latin typeface="Times New Roman" panose="02020603050405020304" pitchFamily="18" charset="0"/>
              </a:rPr>
              <a:t>。 </a:t>
            </a:r>
            <a:r>
              <a:rPr lang="zh-CN" altLang="en-US" sz="2800" b="1">
                <a:latin typeface="Times New Roman" panose="02020603050405020304" pitchFamily="18" charset="0"/>
              </a:rPr>
              <a:t>       </a:t>
            </a:r>
          </a:p>
        </p:txBody>
      </p:sp>
      <p:sp>
        <p:nvSpPr>
          <p:cNvPr id="195653" name="矩形 195652"/>
          <p:cNvSpPr/>
          <p:nvPr/>
        </p:nvSpPr>
        <p:spPr>
          <a:xfrm>
            <a:off x="2897188" y="5705700"/>
            <a:ext cx="1778000" cy="427037"/>
          </a:xfrm>
          <a:prstGeom prst="rect">
            <a:avLst/>
          </a:prstGeom>
          <a:noFill/>
          <a:ln w="9525">
            <a:noFill/>
          </a:ln>
        </p:spPr>
        <p:txBody>
          <a:bodyPr wrap="none" lIns="0" tIns="0" rIns="0" bIns="0" anchor="t" anchorCtr="0">
            <a:spAutoFit/>
          </a:bodyPr>
          <a:lstStyle/>
          <a:p>
            <a:pPr algn="ctr"/>
            <a:r>
              <a:rPr lang="zh-CN" altLang="en-US" sz="2800" b="1" dirty="0">
                <a:solidFill>
                  <a:srgbClr val="006600"/>
                </a:solidFill>
                <a:latin typeface="Times New Roman" panose="02020603050405020304" pitchFamily="18" charset="0"/>
              </a:rPr>
              <a:t>三相四线制</a:t>
            </a:r>
          </a:p>
        </p:txBody>
      </p:sp>
      <p:sp>
        <p:nvSpPr>
          <p:cNvPr id="70"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5624"/>
                                        </p:tgtEl>
                                        <p:attrNameLst>
                                          <p:attrName>style.visibility</p:attrName>
                                        </p:attrNameLst>
                                      </p:cBhvr>
                                      <p:to>
                                        <p:strVal val="visible"/>
                                      </p:to>
                                    </p:set>
                                    <p:animEffect transition="in" filter="wipe(left)">
                                      <p:cBhvr>
                                        <p:cTn id="7" dur="500"/>
                                        <p:tgtEl>
                                          <p:spTgt spid="1956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95587"/>
                                        </p:tgtEl>
                                        <p:attrNameLst>
                                          <p:attrName>style.visibility</p:attrName>
                                        </p:attrNameLst>
                                      </p:cBhvr>
                                      <p:to>
                                        <p:strVal val="visible"/>
                                      </p:to>
                                    </p:set>
                                    <p:animEffect transition="in" filter="wipe(up)">
                                      <p:cBhvr>
                                        <p:cTn id="12" dur="500"/>
                                        <p:tgtEl>
                                          <p:spTgt spid="195587"/>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95594"/>
                                        </p:tgtEl>
                                        <p:attrNameLst>
                                          <p:attrName>style.visibility</p:attrName>
                                        </p:attrNameLst>
                                      </p:cBhvr>
                                      <p:to>
                                        <p:strVal val="visible"/>
                                      </p:to>
                                    </p:set>
                                    <p:animEffect transition="in" filter="wipe(up)">
                                      <p:cBhvr>
                                        <p:cTn id="16" dur="500"/>
                                        <p:tgtEl>
                                          <p:spTgt spid="19559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95601"/>
                                        </p:tgtEl>
                                        <p:attrNameLst>
                                          <p:attrName>style.visibility</p:attrName>
                                        </p:attrNameLst>
                                      </p:cBhvr>
                                      <p:to>
                                        <p:strVal val="visible"/>
                                      </p:to>
                                    </p:set>
                                    <p:animEffect transition="in" filter="wipe(right)">
                                      <p:cBhvr>
                                        <p:cTn id="20" dur="500"/>
                                        <p:tgtEl>
                                          <p:spTgt spid="195601"/>
                                        </p:tgtEl>
                                      </p:cBhvr>
                                    </p:animEffect>
                                  </p:childTnLst>
                                </p:cTn>
                              </p:par>
                            </p:childTnLst>
                          </p:cTn>
                        </p:par>
                        <p:par>
                          <p:cTn id="21" fill="hold">
                            <p:stCondLst>
                              <p:cond delay="1500"/>
                            </p:stCondLst>
                            <p:childTnLst>
                              <p:par>
                                <p:cTn id="22" presetID="19" presetClass="entr" presetSubtype="10" fill="hold" nodeType="afterEffect">
                                  <p:stCondLst>
                                    <p:cond delay="1000"/>
                                  </p:stCondLst>
                                  <p:childTnLst>
                                    <p:set>
                                      <p:cBhvr>
                                        <p:cTn id="23" dur="1" fill="hold">
                                          <p:stCondLst>
                                            <p:cond delay="0"/>
                                          </p:stCondLst>
                                        </p:cTn>
                                        <p:tgtEl>
                                          <p:spTgt spid="195608"/>
                                        </p:tgtEl>
                                        <p:attrNameLst>
                                          <p:attrName>style.visibility</p:attrName>
                                        </p:attrNameLst>
                                      </p:cBhvr>
                                      <p:to>
                                        <p:strVal val="visible"/>
                                      </p:to>
                                    </p:set>
                                    <p:anim calcmode="lin" valueType="num">
                                      <p:cBhvr>
                                        <p:cTn id="24" dur="5000" fill="hold"/>
                                        <p:tgtEl>
                                          <p:spTgt spid="195608"/>
                                        </p:tgtEl>
                                        <p:attrNameLst>
                                          <p:attrName>ppt_w</p:attrName>
                                        </p:attrNameLst>
                                      </p:cBhvr>
                                      <p:tavLst>
                                        <p:tav tm="0" fmla="#ppt_w*sin(2.5*pi*$)">
                                          <p:val>
                                            <p:fltVal val="0"/>
                                          </p:val>
                                        </p:tav>
                                        <p:tav tm="100000">
                                          <p:val>
                                            <p:fltVal val="1"/>
                                          </p:val>
                                        </p:tav>
                                      </p:tavLst>
                                    </p:anim>
                                    <p:anim calcmode="lin" valueType="num">
                                      <p:cBhvr>
                                        <p:cTn id="25" dur="5000" fill="hold"/>
                                        <p:tgtEl>
                                          <p:spTgt spid="195608"/>
                                        </p:tgtEl>
                                        <p:attrNameLst>
                                          <p:attrName>ppt_h</p:attrName>
                                        </p:attrNameLst>
                                      </p:cBhvr>
                                      <p:tavLst>
                                        <p:tav tm="0">
                                          <p:val>
                                            <p:strVal val="#ppt_h"/>
                                          </p:val>
                                        </p:tav>
                                        <p:tav tm="100000">
                                          <p:val>
                                            <p:strVal val="#ppt_h"/>
                                          </p:val>
                                        </p:tav>
                                      </p:tavLst>
                                    </p:anim>
                                  </p:childTnLst>
                                </p:cTn>
                              </p:par>
                            </p:childTnLst>
                          </p:cTn>
                        </p:par>
                        <p:par>
                          <p:cTn id="26" fill="hold">
                            <p:stCondLst>
                              <p:cond delay="7500"/>
                            </p:stCondLst>
                            <p:childTnLst>
                              <p:par>
                                <p:cTn id="27" presetID="2" presetClass="entr" presetSubtype="8" fill="hold" grpId="0" nodeType="afterEffect">
                                  <p:stCondLst>
                                    <p:cond delay="0"/>
                                  </p:stCondLst>
                                  <p:childTnLst>
                                    <p:set>
                                      <p:cBhvr>
                                        <p:cTn id="28" dur="1" fill="hold">
                                          <p:stCondLst>
                                            <p:cond delay="0"/>
                                          </p:stCondLst>
                                        </p:cTn>
                                        <p:tgtEl>
                                          <p:spTgt spid="195609"/>
                                        </p:tgtEl>
                                        <p:attrNameLst>
                                          <p:attrName>style.visibility</p:attrName>
                                        </p:attrNameLst>
                                      </p:cBhvr>
                                      <p:to>
                                        <p:strVal val="visible"/>
                                      </p:to>
                                    </p:set>
                                    <p:anim calcmode="lin" valueType="num">
                                      <p:cBhvr additive="base">
                                        <p:cTn id="29" dur="500" fill="hold"/>
                                        <p:tgtEl>
                                          <p:spTgt spid="195609"/>
                                        </p:tgtEl>
                                        <p:attrNameLst>
                                          <p:attrName>ppt_x</p:attrName>
                                        </p:attrNameLst>
                                      </p:cBhvr>
                                      <p:tavLst>
                                        <p:tav tm="0">
                                          <p:val>
                                            <p:strVal val="0-#ppt_w/2"/>
                                          </p:val>
                                        </p:tav>
                                        <p:tav tm="100000">
                                          <p:val>
                                            <p:strVal val="#ppt_x"/>
                                          </p:val>
                                        </p:tav>
                                      </p:tavLst>
                                    </p:anim>
                                    <p:anim calcmode="lin" valueType="num">
                                      <p:cBhvr additive="base">
                                        <p:cTn id="30" dur="500" fill="hold"/>
                                        <p:tgtEl>
                                          <p:spTgt spid="195609"/>
                                        </p:tgtEl>
                                        <p:attrNameLst>
                                          <p:attrName>ppt_y</p:attrName>
                                        </p:attrNameLst>
                                      </p:cBhvr>
                                      <p:tavLst>
                                        <p:tav tm="0">
                                          <p:val>
                                            <p:strVal val="#ppt_y"/>
                                          </p:val>
                                        </p:tav>
                                        <p:tav tm="100000">
                                          <p:val>
                                            <p:strVal val="#ppt_y"/>
                                          </p:val>
                                        </p:tav>
                                      </p:tavLst>
                                    </p:anim>
                                  </p:childTnLst>
                                </p:cTn>
                              </p:par>
                            </p:childTnLst>
                          </p:cTn>
                        </p:par>
                        <p:par>
                          <p:cTn id="31" fill="hold">
                            <p:stCondLst>
                              <p:cond delay="8000"/>
                            </p:stCondLst>
                            <p:childTnLst>
                              <p:par>
                                <p:cTn id="32" presetID="4" presetClass="entr" presetSubtype="32" fill="hold" grpId="0" nodeType="afterEffect">
                                  <p:stCondLst>
                                    <p:cond delay="1000"/>
                                  </p:stCondLst>
                                  <p:childTnLst>
                                    <p:set>
                                      <p:cBhvr>
                                        <p:cTn id="33" dur="1" fill="hold">
                                          <p:stCondLst>
                                            <p:cond delay="0"/>
                                          </p:stCondLst>
                                        </p:cTn>
                                        <p:tgtEl>
                                          <p:spTgt spid="195610"/>
                                        </p:tgtEl>
                                        <p:attrNameLst>
                                          <p:attrName>style.visibility</p:attrName>
                                        </p:attrNameLst>
                                      </p:cBhvr>
                                      <p:to>
                                        <p:strVal val="visible"/>
                                      </p:to>
                                    </p:set>
                                    <p:animEffect transition="in" filter="box(out)">
                                      <p:cBhvr>
                                        <p:cTn id="34" dur="500"/>
                                        <p:tgtEl>
                                          <p:spTgt spid="195610"/>
                                        </p:tgtEl>
                                      </p:cBhvr>
                                    </p:animEffect>
                                  </p:childTnLst>
                                  <p:subTnLst>
                                    <p:audio>
                                      <p:cMediaNode>
                                        <p:cTn display="0" masterRel="sameClick">
                                          <p:stCondLst>
                                            <p:cond evt="begin" delay="0">
                                              <p:tn val="32"/>
                                            </p:cond>
                                          </p:stCondLst>
                                          <p:endCondLst>
                                            <p:cond evt="onStopAudio" delay="0">
                                              <p:tgtEl>
                                                <p:sldTgt/>
                                              </p:tgtEl>
                                            </p:cond>
                                          </p:endCondLst>
                                        </p:cTn>
                                        <p:tgtEl>
                                          <p:sndTgt r:embed="rId4" name="CAMERA.WAV"/>
                                        </p:tgtEl>
                                      </p:cMediaNode>
                                    </p:audio>
                                  </p:subTnLst>
                                </p:cTn>
                              </p:par>
                            </p:childTnLst>
                          </p:cTn>
                        </p:par>
                      </p:childTnLst>
                    </p:cTn>
                  </p:par>
                  <p:par>
                    <p:cTn id="35" fill="hold">
                      <p:stCondLst>
                        <p:cond delay="indefinite"/>
                      </p:stCondLst>
                      <p:childTnLst>
                        <p:par>
                          <p:cTn id="36" fill="hold">
                            <p:stCondLst>
                              <p:cond delay="0"/>
                            </p:stCondLst>
                            <p:childTnLst>
                              <p:par>
                                <p:cTn id="37" presetID="17" presetClass="entr" presetSubtype="10" fill="hold" nodeType="clickEffect">
                                  <p:stCondLst>
                                    <p:cond delay="0"/>
                                  </p:stCondLst>
                                  <p:childTnLst>
                                    <p:set>
                                      <p:cBhvr>
                                        <p:cTn id="38" dur="1" fill="hold">
                                          <p:stCondLst>
                                            <p:cond delay="0"/>
                                          </p:stCondLst>
                                        </p:cTn>
                                        <p:tgtEl>
                                          <p:spTgt spid="195617"/>
                                        </p:tgtEl>
                                        <p:attrNameLst>
                                          <p:attrName>style.visibility</p:attrName>
                                        </p:attrNameLst>
                                      </p:cBhvr>
                                      <p:to>
                                        <p:strVal val="visible"/>
                                      </p:to>
                                    </p:set>
                                    <p:anim calcmode="lin" valueType="num">
                                      <p:cBhvr>
                                        <p:cTn id="39" dur="500" fill="hold"/>
                                        <p:tgtEl>
                                          <p:spTgt spid="195617"/>
                                        </p:tgtEl>
                                        <p:attrNameLst>
                                          <p:attrName>ppt_w</p:attrName>
                                        </p:attrNameLst>
                                      </p:cBhvr>
                                      <p:tavLst>
                                        <p:tav tm="0">
                                          <p:val>
                                            <p:fltVal val="0"/>
                                          </p:val>
                                        </p:tav>
                                        <p:tav tm="100000">
                                          <p:val>
                                            <p:strVal val="#ppt_w"/>
                                          </p:val>
                                        </p:tav>
                                      </p:tavLst>
                                    </p:anim>
                                    <p:anim calcmode="lin" valueType="num">
                                      <p:cBhvr>
                                        <p:cTn id="40" dur="500" fill="hold"/>
                                        <p:tgtEl>
                                          <p:spTgt spid="195617"/>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95611"/>
                                        </p:tgtEl>
                                        <p:attrNameLst>
                                          <p:attrName>style.visibility</p:attrName>
                                        </p:attrNameLst>
                                      </p:cBhvr>
                                      <p:to>
                                        <p:strVal val="visible"/>
                                      </p:to>
                                    </p:set>
                                    <p:animEffect transition="in" filter="wipe(left)">
                                      <p:cBhvr>
                                        <p:cTn id="45" dur="500"/>
                                        <p:tgtEl>
                                          <p:spTgt spid="195611"/>
                                        </p:tgtEl>
                                      </p:cBhvr>
                                    </p:animEffect>
                                  </p:childTnLst>
                                </p:cTn>
                              </p:par>
                            </p:childTnLst>
                          </p:cTn>
                        </p:par>
                        <p:par>
                          <p:cTn id="46" fill="hold">
                            <p:stCondLst>
                              <p:cond delay="500"/>
                            </p:stCondLst>
                            <p:childTnLst>
                              <p:par>
                                <p:cTn id="47" presetID="4" presetClass="entr" presetSubtype="32" fill="hold" nodeType="afterEffect">
                                  <p:stCondLst>
                                    <p:cond delay="0"/>
                                  </p:stCondLst>
                                  <p:childTnLst>
                                    <p:set>
                                      <p:cBhvr>
                                        <p:cTn id="48" dur="1" fill="hold">
                                          <p:stCondLst>
                                            <p:cond delay="0"/>
                                          </p:stCondLst>
                                        </p:cTn>
                                        <p:tgtEl>
                                          <p:spTgt spid="195612"/>
                                        </p:tgtEl>
                                        <p:attrNameLst>
                                          <p:attrName>style.visibility</p:attrName>
                                        </p:attrNameLst>
                                      </p:cBhvr>
                                      <p:to>
                                        <p:strVal val="visible"/>
                                      </p:to>
                                    </p:set>
                                    <p:animEffect transition="in" filter="box(out)">
                                      <p:cBhvr>
                                        <p:cTn id="49" dur="500"/>
                                        <p:tgtEl>
                                          <p:spTgt spid="195612"/>
                                        </p:tgtEl>
                                      </p:cBhvr>
                                    </p:animEffect>
                                  </p:childTnLst>
                                  <p:subTnLst>
                                    <p:audio>
                                      <p:cMediaNode>
                                        <p:cTn display="0" masterRel="sameClick">
                                          <p:stCondLst>
                                            <p:cond evt="begin" delay="0">
                                              <p:tn val="47"/>
                                            </p:cond>
                                          </p:stCondLst>
                                          <p:endCondLst>
                                            <p:cond evt="onStopAudio" delay="0">
                                              <p:tgtEl>
                                                <p:sldTgt/>
                                              </p:tgtEl>
                                            </p:cond>
                                          </p:endCondLst>
                                        </p:cTn>
                                        <p:tgtEl>
                                          <p:sndTgt r:embed="rId4" name="CAMERA.WAV"/>
                                        </p:tgtEl>
                                      </p:cMediaNode>
                                    </p:audio>
                                  </p:subTnLst>
                                </p:cTn>
                              </p:par>
                            </p:childTnLst>
                          </p:cTn>
                        </p:par>
                      </p:childTnLst>
                    </p:cTn>
                  </p:par>
                  <p:par>
                    <p:cTn id="50" fill="hold">
                      <p:stCondLst>
                        <p:cond delay="indefinite"/>
                      </p:stCondLst>
                      <p:childTnLst>
                        <p:par>
                          <p:cTn id="51" fill="hold">
                            <p:stCondLst>
                              <p:cond delay="0"/>
                            </p:stCondLst>
                            <p:childTnLst>
                              <p:par>
                                <p:cTn id="52" presetID="4" presetClass="entr" presetSubtype="32" fill="hold" nodeType="clickEffect">
                                  <p:stCondLst>
                                    <p:cond delay="0"/>
                                  </p:stCondLst>
                                  <p:childTnLst>
                                    <p:set>
                                      <p:cBhvr>
                                        <p:cTn id="53" dur="1" fill="hold">
                                          <p:stCondLst>
                                            <p:cond delay="0"/>
                                          </p:stCondLst>
                                        </p:cTn>
                                        <p:tgtEl>
                                          <p:spTgt spid="195621"/>
                                        </p:tgtEl>
                                        <p:attrNameLst>
                                          <p:attrName>style.visibility</p:attrName>
                                        </p:attrNameLst>
                                      </p:cBhvr>
                                      <p:to>
                                        <p:strVal val="visible"/>
                                      </p:to>
                                    </p:set>
                                    <p:animEffect transition="in" filter="box(out)">
                                      <p:cBhvr>
                                        <p:cTn id="54" dur="500"/>
                                        <p:tgtEl>
                                          <p:spTgt spid="195621"/>
                                        </p:tgtEl>
                                      </p:cBhvr>
                                    </p:animEffect>
                                  </p:childTnLst>
                                  <p:subTnLst>
                                    <p:audio>
                                      <p:cMediaNode>
                                        <p:cTn display="0" masterRel="sameClick">
                                          <p:stCondLst>
                                            <p:cond evt="begin" delay="0">
                                              <p:tn val="52"/>
                                            </p:cond>
                                          </p:stCondLst>
                                          <p:endCondLst>
                                            <p:cond evt="onStopAudio" delay="0">
                                              <p:tgtEl>
                                                <p:sldTgt/>
                                              </p:tgtEl>
                                            </p:cond>
                                          </p:endCondLst>
                                        </p:cTn>
                                        <p:tgtEl>
                                          <p:sndTgt r:embed="rId4" name="CAMERA.WAV"/>
                                        </p:tgtEl>
                                      </p:cMediaNode>
                                    </p:audio>
                                  </p:sub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95613"/>
                                        </p:tgtEl>
                                        <p:attrNameLst>
                                          <p:attrName>style.visibility</p:attrName>
                                        </p:attrNameLst>
                                      </p:cBhvr>
                                      <p:to>
                                        <p:strVal val="visible"/>
                                      </p:to>
                                    </p:set>
                                    <p:animEffect transition="in" filter="wipe(left)">
                                      <p:cBhvr>
                                        <p:cTn id="59" dur="500"/>
                                        <p:tgtEl>
                                          <p:spTgt spid="195613"/>
                                        </p:tgtEl>
                                      </p:cBhvr>
                                    </p:animEffect>
                                  </p:childTnLst>
                                </p:cTn>
                              </p:par>
                            </p:childTnLst>
                          </p:cTn>
                        </p:par>
                        <p:par>
                          <p:cTn id="60" fill="hold">
                            <p:stCondLst>
                              <p:cond delay="500"/>
                            </p:stCondLst>
                            <p:childTnLst>
                              <p:par>
                                <p:cTn id="61" presetID="22" presetClass="entr" presetSubtype="8" fill="hold" nodeType="afterEffect">
                                  <p:stCondLst>
                                    <p:cond delay="0"/>
                                  </p:stCondLst>
                                  <p:childTnLst>
                                    <p:set>
                                      <p:cBhvr>
                                        <p:cTn id="62" dur="1" fill="hold">
                                          <p:stCondLst>
                                            <p:cond delay="0"/>
                                          </p:stCondLst>
                                        </p:cTn>
                                        <p:tgtEl>
                                          <p:spTgt spid="195614"/>
                                        </p:tgtEl>
                                        <p:attrNameLst>
                                          <p:attrName>style.visibility</p:attrName>
                                        </p:attrNameLst>
                                      </p:cBhvr>
                                      <p:to>
                                        <p:strVal val="visible"/>
                                      </p:to>
                                    </p:set>
                                    <p:animEffect transition="in" filter="wipe(left)">
                                      <p:cBhvr>
                                        <p:cTn id="63" dur="500"/>
                                        <p:tgtEl>
                                          <p:spTgt spid="1956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95622"/>
                                        </p:tgtEl>
                                        <p:attrNameLst>
                                          <p:attrName>style.visibility</p:attrName>
                                        </p:attrNameLst>
                                      </p:cBhvr>
                                      <p:to>
                                        <p:strVal val="visible"/>
                                      </p:to>
                                    </p:set>
                                    <p:animEffect transition="in" filter="wipe(left)">
                                      <p:cBhvr>
                                        <p:cTn id="68" dur="500"/>
                                        <p:tgtEl>
                                          <p:spTgt spid="19562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95615"/>
                                        </p:tgtEl>
                                        <p:attrNameLst>
                                          <p:attrName>style.visibility</p:attrName>
                                        </p:attrNameLst>
                                      </p:cBhvr>
                                      <p:to>
                                        <p:strVal val="visible"/>
                                      </p:to>
                                    </p:set>
                                    <p:animEffect transition="in" filter="wipe(left)">
                                      <p:cBhvr>
                                        <p:cTn id="73" dur="500"/>
                                        <p:tgtEl>
                                          <p:spTgt spid="195615"/>
                                        </p:tgtEl>
                                      </p:cBhvr>
                                    </p:animEffect>
                                  </p:childTnLst>
                                </p:cTn>
                              </p:par>
                            </p:childTnLst>
                          </p:cTn>
                        </p:par>
                        <p:par>
                          <p:cTn id="74" fill="hold">
                            <p:stCondLst>
                              <p:cond delay="500"/>
                            </p:stCondLst>
                            <p:childTnLst>
                              <p:par>
                                <p:cTn id="75" presetID="22" presetClass="entr" presetSubtype="8" fill="hold" nodeType="afterEffect">
                                  <p:stCondLst>
                                    <p:cond delay="0"/>
                                  </p:stCondLst>
                                  <p:childTnLst>
                                    <p:set>
                                      <p:cBhvr>
                                        <p:cTn id="76" dur="1" fill="hold">
                                          <p:stCondLst>
                                            <p:cond delay="0"/>
                                          </p:stCondLst>
                                        </p:cTn>
                                        <p:tgtEl>
                                          <p:spTgt spid="195616"/>
                                        </p:tgtEl>
                                        <p:attrNameLst>
                                          <p:attrName>style.visibility</p:attrName>
                                        </p:attrNameLst>
                                      </p:cBhvr>
                                      <p:to>
                                        <p:strVal val="visible"/>
                                      </p:to>
                                    </p:set>
                                    <p:animEffect transition="in" filter="wipe(left)">
                                      <p:cBhvr>
                                        <p:cTn id="77" dur="500"/>
                                        <p:tgtEl>
                                          <p:spTgt spid="195616"/>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32" fill="hold" nodeType="clickEffect">
                                  <p:stCondLst>
                                    <p:cond delay="0"/>
                                  </p:stCondLst>
                                  <p:childTnLst>
                                    <p:set>
                                      <p:cBhvr>
                                        <p:cTn id="81" dur="1" fill="hold">
                                          <p:stCondLst>
                                            <p:cond delay="0"/>
                                          </p:stCondLst>
                                        </p:cTn>
                                        <p:tgtEl>
                                          <p:spTgt spid="195623"/>
                                        </p:tgtEl>
                                        <p:attrNameLst>
                                          <p:attrName>style.visibility</p:attrName>
                                        </p:attrNameLst>
                                      </p:cBhvr>
                                      <p:to>
                                        <p:strVal val="visible"/>
                                      </p:to>
                                    </p:set>
                                    <p:animEffect transition="in" filter="box(out)">
                                      <p:cBhvr>
                                        <p:cTn id="82" dur="500"/>
                                        <p:tgtEl>
                                          <p:spTgt spid="195623"/>
                                        </p:tgtEl>
                                      </p:cBhvr>
                                    </p:animEffect>
                                  </p:childTnLst>
                                  <p:subTnLst>
                                    <p:audio>
                                      <p:cMediaNode>
                                        <p:cTn display="0" masterRel="sameClick">
                                          <p:stCondLst>
                                            <p:cond evt="begin" delay="0">
                                              <p:tn val="80"/>
                                            </p:cond>
                                          </p:stCondLst>
                                          <p:endCondLst>
                                            <p:cond evt="onStopAudio" delay="0">
                                              <p:tgtEl>
                                                <p:sldTgt/>
                                              </p:tgtEl>
                                            </p:cond>
                                          </p:endCondLst>
                                        </p:cTn>
                                        <p:tgtEl>
                                          <p:sndTgt r:embed="rId4" name="CAMERA.WAV"/>
                                        </p:tgtEl>
                                      </p:cMediaNode>
                                    </p:audio>
                                  </p:subTnLst>
                                </p:cTn>
                              </p:par>
                            </p:childTnLst>
                          </p:cTn>
                        </p:par>
                      </p:childTnLst>
                    </p:cTn>
                  </p:par>
                  <p:par>
                    <p:cTn id="83" fill="hold">
                      <p:stCondLst>
                        <p:cond delay="indefinite"/>
                      </p:stCondLst>
                      <p:childTnLst>
                        <p:par>
                          <p:cTn id="84" fill="hold">
                            <p:stCondLst>
                              <p:cond delay="0"/>
                            </p:stCondLst>
                            <p:childTnLst>
                              <p:par>
                                <p:cTn id="85" presetID="4" presetClass="entr" presetSubtype="32" fill="hold" grpId="0" nodeType="clickEffect">
                                  <p:stCondLst>
                                    <p:cond delay="0"/>
                                  </p:stCondLst>
                                  <p:childTnLst>
                                    <p:set>
                                      <p:cBhvr>
                                        <p:cTn id="86" dur="1" fill="hold">
                                          <p:stCondLst>
                                            <p:cond delay="0"/>
                                          </p:stCondLst>
                                        </p:cTn>
                                        <p:tgtEl>
                                          <p:spTgt spid="195647"/>
                                        </p:tgtEl>
                                        <p:attrNameLst>
                                          <p:attrName>style.visibility</p:attrName>
                                        </p:attrNameLst>
                                      </p:cBhvr>
                                      <p:to>
                                        <p:strVal val="visible"/>
                                      </p:to>
                                    </p:set>
                                    <p:animEffect transition="in" filter="box(out)">
                                      <p:cBhvr>
                                        <p:cTn id="87" dur="500"/>
                                        <p:tgtEl>
                                          <p:spTgt spid="195647"/>
                                        </p:tgtEl>
                                      </p:cBhvr>
                                    </p:animEffect>
                                  </p:childTnLst>
                                  <p:subTnLst>
                                    <p:audio>
                                      <p:cMediaNode>
                                        <p:cTn display="0" masterRel="sameClick">
                                          <p:stCondLst>
                                            <p:cond evt="begin" delay="0">
                                              <p:tn val="85"/>
                                            </p:cond>
                                          </p:stCondLst>
                                          <p:endCondLst>
                                            <p:cond evt="onStopAudio" delay="0">
                                              <p:tgtEl>
                                                <p:sldTgt/>
                                              </p:tgtEl>
                                            </p:cond>
                                          </p:endCondLst>
                                        </p:cTn>
                                        <p:tgtEl>
                                          <p:sndTgt r:embed="rId4" name="CAMERA.WAV"/>
                                        </p:tgtEl>
                                      </p:cMediaNode>
                                    </p:audio>
                                  </p:subTnLst>
                                </p:cTn>
                              </p:par>
                            </p:childTnLst>
                          </p:cTn>
                        </p:par>
                      </p:childTnLst>
                    </p:cTn>
                  </p:par>
                  <p:par>
                    <p:cTn id="88" fill="hold">
                      <p:stCondLst>
                        <p:cond delay="indefinite"/>
                      </p:stCondLst>
                      <p:childTnLst>
                        <p:par>
                          <p:cTn id="89" fill="hold">
                            <p:stCondLst>
                              <p:cond delay="0"/>
                            </p:stCondLst>
                            <p:childTnLst>
                              <p:par>
                                <p:cTn id="90" presetID="4" presetClass="entr" presetSubtype="32" fill="hold" grpId="0" nodeType="clickEffect">
                                  <p:stCondLst>
                                    <p:cond delay="0"/>
                                  </p:stCondLst>
                                  <p:childTnLst>
                                    <p:set>
                                      <p:cBhvr>
                                        <p:cTn id="91" dur="1" fill="hold">
                                          <p:stCondLst>
                                            <p:cond delay="0"/>
                                          </p:stCondLst>
                                        </p:cTn>
                                        <p:tgtEl>
                                          <p:spTgt spid="195646"/>
                                        </p:tgtEl>
                                        <p:attrNameLst>
                                          <p:attrName>style.visibility</p:attrName>
                                        </p:attrNameLst>
                                      </p:cBhvr>
                                      <p:to>
                                        <p:strVal val="visible"/>
                                      </p:to>
                                    </p:set>
                                    <p:animEffect transition="in" filter="box(out)">
                                      <p:cBhvr>
                                        <p:cTn id="92" dur="500"/>
                                        <p:tgtEl>
                                          <p:spTgt spid="195646"/>
                                        </p:tgtEl>
                                      </p:cBhvr>
                                    </p:animEffect>
                                  </p:childTnLst>
                                  <p:subTnLst>
                                    <p:audio>
                                      <p:cMediaNode>
                                        <p:cTn display="0" masterRel="sameClick">
                                          <p:stCondLst>
                                            <p:cond evt="begin" delay="0">
                                              <p:tn val="90"/>
                                            </p:cond>
                                          </p:stCondLst>
                                          <p:endCondLst>
                                            <p:cond evt="onStopAudio" delay="0">
                                              <p:tgtEl>
                                                <p:sldTgt/>
                                              </p:tgtEl>
                                            </p:cond>
                                          </p:endCondLst>
                                        </p:cTn>
                                        <p:tgtEl>
                                          <p:sndTgt r:embed="rId4" name="CAMERA.WAV"/>
                                        </p:tgtEl>
                                      </p:cMediaNode>
                                    </p:audio>
                                  </p:subTnLst>
                                </p:cTn>
                              </p:par>
                            </p:childTnLst>
                          </p:cTn>
                        </p:par>
                      </p:childTnLst>
                    </p:cTn>
                  </p:par>
                  <p:par>
                    <p:cTn id="93" fill="hold">
                      <p:stCondLst>
                        <p:cond delay="indefinite"/>
                      </p:stCondLst>
                      <p:childTnLst>
                        <p:par>
                          <p:cTn id="94" fill="hold">
                            <p:stCondLst>
                              <p:cond delay="0"/>
                            </p:stCondLst>
                            <p:childTnLst>
                              <p:par>
                                <p:cTn id="95" presetID="4" presetClass="entr" presetSubtype="32" fill="hold" grpId="0" nodeType="clickEffect">
                                  <p:stCondLst>
                                    <p:cond delay="0"/>
                                  </p:stCondLst>
                                  <p:childTnLst>
                                    <p:set>
                                      <p:cBhvr>
                                        <p:cTn id="96" dur="1" fill="hold">
                                          <p:stCondLst>
                                            <p:cond delay="0"/>
                                          </p:stCondLst>
                                        </p:cTn>
                                        <p:tgtEl>
                                          <p:spTgt spid="195648"/>
                                        </p:tgtEl>
                                        <p:attrNameLst>
                                          <p:attrName>style.visibility</p:attrName>
                                        </p:attrNameLst>
                                      </p:cBhvr>
                                      <p:to>
                                        <p:strVal val="visible"/>
                                      </p:to>
                                    </p:set>
                                    <p:animEffect transition="in" filter="box(out)">
                                      <p:cBhvr>
                                        <p:cTn id="97" dur="500"/>
                                        <p:tgtEl>
                                          <p:spTgt spid="195648"/>
                                        </p:tgtEl>
                                      </p:cBhvr>
                                    </p:animEffect>
                                  </p:childTnLst>
                                  <p:subTnLst>
                                    <p:audio>
                                      <p:cMediaNode>
                                        <p:cTn display="0" masterRel="sameClick">
                                          <p:stCondLst>
                                            <p:cond evt="begin" delay="0">
                                              <p:tn val="95"/>
                                            </p:cond>
                                          </p:stCondLst>
                                          <p:endCondLst>
                                            <p:cond evt="onStopAudio" delay="0">
                                              <p:tgtEl>
                                                <p:sldTgt/>
                                              </p:tgtEl>
                                            </p:cond>
                                          </p:endCondLst>
                                        </p:cTn>
                                        <p:tgtEl>
                                          <p:sndTgt r:embed="rId4" name="CAMERA.WAV"/>
                                        </p:tgtEl>
                                      </p:cMediaNode>
                                    </p:audio>
                                  </p:subTnLst>
                                </p:cTn>
                              </p:par>
                            </p:childTnLst>
                          </p:cTn>
                        </p:par>
                      </p:childTnLst>
                    </p:cTn>
                  </p:par>
                  <p:par>
                    <p:cTn id="98" fill="hold">
                      <p:stCondLst>
                        <p:cond delay="indefinite"/>
                      </p:stCondLst>
                      <p:childTnLst>
                        <p:par>
                          <p:cTn id="99" fill="hold">
                            <p:stCondLst>
                              <p:cond delay="0"/>
                            </p:stCondLst>
                            <p:childTnLst>
                              <p:par>
                                <p:cTn id="100" presetID="4" presetClass="entr" presetSubtype="32" fill="hold" grpId="0" nodeType="clickEffect">
                                  <p:stCondLst>
                                    <p:cond delay="0"/>
                                  </p:stCondLst>
                                  <p:childTnLst>
                                    <p:set>
                                      <p:cBhvr>
                                        <p:cTn id="101" dur="1" fill="hold">
                                          <p:stCondLst>
                                            <p:cond delay="0"/>
                                          </p:stCondLst>
                                        </p:cTn>
                                        <p:tgtEl>
                                          <p:spTgt spid="195649"/>
                                        </p:tgtEl>
                                        <p:attrNameLst>
                                          <p:attrName>style.visibility</p:attrName>
                                        </p:attrNameLst>
                                      </p:cBhvr>
                                      <p:to>
                                        <p:strVal val="visible"/>
                                      </p:to>
                                    </p:set>
                                    <p:animEffect transition="in" filter="box(out)">
                                      <p:cBhvr>
                                        <p:cTn id="102" dur="500"/>
                                        <p:tgtEl>
                                          <p:spTgt spid="195649"/>
                                        </p:tgtEl>
                                      </p:cBhvr>
                                    </p:animEffect>
                                  </p:childTnLst>
                                  <p:subTnLst>
                                    <p:audio>
                                      <p:cMediaNode>
                                        <p:cTn display="0" masterRel="sameClick">
                                          <p:stCondLst>
                                            <p:cond evt="begin" delay="0">
                                              <p:tn val="100"/>
                                            </p:cond>
                                          </p:stCondLst>
                                          <p:endCondLst>
                                            <p:cond evt="onStopAudio" delay="0">
                                              <p:tgtEl>
                                                <p:sldTgt/>
                                              </p:tgtEl>
                                            </p:cond>
                                          </p:endCondLst>
                                        </p:cTn>
                                        <p:tgtEl>
                                          <p:sndTgt r:embed="rId4" name="CAMERA.WAV"/>
                                        </p:tgtEl>
                                      </p:cMediaNode>
                                    </p:audio>
                                  </p:subTnLst>
                                </p:cTn>
                              </p:par>
                            </p:childTnLst>
                          </p:cTn>
                        </p:par>
                      </p:childTnLst>
                    </p:cTn>
                  </p:par>
                  <p:par>
                    <p:cTn id="103" fill="hold">
                      <p:stCondLst>
                        <p:cond delay="indefinite"/>
                      </p:stCondLst>
                      <p:childTnLst>
                        <p:par>
                          <p:cTn id="104" fill="hold">
                            <p:stCondLst>
                              <p:cond delay="0"/>
                            </p:stCondLst>
                            <p:childTnLst>
                              <p:par>
                                <p:cTn id="105" presetID="9" presetClass="entr" presetSubtype="0" fill="hold" nodeType="clickEffect">
                                  <p:stCondLst>
                                    <p:cond delay="0"/>
                                  </p:stCondLst>
                                  <p:childTnLst>
                                    <p:set>
                                      <p:cBhvr>
                                        <p:cTn id="106" dur="1" fill="hold">
                                          <p:stCondLst>
                                            <p:cond delay="0"/>
                                          </p:stCondLst>
                                        </p:cTn>
                                        <p:tgtEl>
                                          <p:spTgt spid="195634"/>
                                        </p:tgtEl>
                                        <p:attrNameLst>
                                          <p:attrName>style.visibility</p:attrName>
                                        </p:attrNameLst>
                                      </p:cBhvr>
                                      <p:to>
                                        <p:strVal val="visible"/>
                                      </p:to>
                                    </p:set>
                                    <p:animEffect transition="in" filter="dissolve">
                                      <p:cBhvr>
                                        <p:cTn id="107" dur="500"/>
                                        <p:tgtEl>
                                          <p:spTgt spid="195634"/>
                                        </p:tgtEl>
                                      </p:cBhvr>
                                    </p:animEffect>
                                  </p:childTnLst>
                                </p:cTn>
                              </p:par>
                            </p:childTnLst>
                          </p:cTn>
                        </p:par>
                      </p:childTnLst>
                    </p:cTn>
                  </p:par>
                  <p:par>
                    <p:cTn id="108" fill="hold">
                      <p:stCondLst>
                        <p:cond delay="indefinite"/>
                      </p:stCondLst>
                      <p:childTnLst>
                        <p:par>
                          <p:cTn id="109" fill="hold">
                            <p:stCondLst>
                              <p:cond delay="0"/>
                            </p:stCondLst>
                            <p:childTnLst>
                              <p:par>
                                <p:cTn id="110" presetID="4" presetClass="entr" presetSubtype="32" fill="hold" nodeType="clickEffect">
                                  <p:stCondLst>
                                    <p:cond delay="0"/>
                                  </p:stCondLst>
                                  <p:childTnLst>
                                    <p:set>
                                      <p:cBhvr>
                                        <p:cTn id="111" dur="1" fill="hold">
                                          <p:stCondLst>
                                            <p:cond delay="0"/>
                                          </p:stCondLst>
                                        </p:cTn>
                                        <p:tgtEl>
                                          <p:spTgt spid="195640"/>
                                        </p:tgtEl>
                                        <p:attrNameLst>
                                          <p:attrName>style.visibility</p:attrName>
                                        </p:attrNameLst>
                                      </p:cBhvr>
                                      <p:to>
                                        <p:strVal val="visible"/>
                                      </p:to>
                                    </p:set>
                                    <p:animEffect transition="in" filter="box(out)">
                                      <p:cBhvr>
                                        <p:cTn id="112" dur="500"/>
                                        <p:tgtEl>
                                          <p:spTgt spid="195640"/>
                                        </p:tgtEl>
                                      </p:cBhvr>
                                    </p:animEffect>
                                  </p:childTnLst>
                                  <p:subTnLst>
                                    <p:audio>
                                      <p:cMediaNode>
                                        <p:cTn display="0" masterRel="sameClick">
                                          <p:stCondLst>
                                            <p:cond evt="begin" delay="0">
                                              <p:tn val="110"/>
                                            </p:cond>
                                          </p:stCondLst>
                                          <p:endCondLst>
                                            <p:cond evt="onStopAudio" delay="0">
                                              <p:tgtEl>
                                                <p:sldTgt/>
                                              </p:tgtEl>
                                            </p:cond>
                                          </p:endCondLst>
                                        </p:cTn>
                                        <p:tgtEl>
                                          <p:sndTgt r:embed="rId4" name="CAMERA.WAV"/>
                                        </p:tgtEl>
                                      </p:cMediaNode>
                                    </p:audio>
                                  </p:subTnLst>
                                </p:cTn>
                              </p:par>
                            </p:childTnLst>
                          </p:cTn>
                        </p:par>
                      </p:childTnLst>
                    </p:cTn>
                  </p:par>
                  <p:par>
                    <p:cTn id="113" fill="hold">
                      <p:stCondLst>
                        <p:cond delay="indefinite"/>
                      </p:stCondLst>
                      <p:childTnLst>
                        <p:par>
                          <p:cTn id="114" fill="hold">
                            <p:stCondLst>
                              <p:cond delay="0"/>
                            </p:stCondLst>
                            <p:childTnLst>
                              <p:par>
                                <p:cTn id="115" presetID="9" presetClass="entr" presetSubtype="0" fill="hold" nodeType="clickEffect">
                                  <p:stCondLst>
                                    <p:cond delay="0"/>
                                  </p:stCondLst>
                                  <p:childTnLst>
                                    <p:set>
                                      <p:cBhvr>
                                        <p:cTn id="116" dur="1" fill="hold">
                                          <p:stCondLst>
                                            <p:cond delay="0"/>
                                          </p:stCondLst>
                                        </p:cTn>
                                        <p:tgtEl>
                                          <p:spTgt spid="195635"/>
                                        </p:tgtEl>
                                        <p:attrNameLst>
                                          <p:attrName>style.visibility</p:attrName>
                                        </p:attrNameLst>
                                      </p:cBhvr>
                                      <p:to>
                                        <p:strVal val="visible"/>
                                      </p:to>
                                    </p:set>
                                    <p:animEffect transition="in" filter="dissolve">
                                      <p:cBhvr>
                                        <p:cTn id="117" dur="500"/>
                                        <p:tgtEl>
                                          <p:spTgt spid="195635"/>
                                        </p:tgtEl>
                                      </p:cBhvr>
                                    </p:animEffect>
                                  </p:childTnLst>
                                </p:cTn>
                              </p:par>
                            </p:childTnLst>
                          </p:cTn>
                        </p:par>
                      </p:childTnLst>
                    </p:cTn>
                  </p:par>
                  <p:par>
                    <p:cTn id="118" fill="hold">
                      <p:stCondLst>
                        <p:cond delay="indefinite"/>
                      </p:stCondLst>
                      <p:childTnLst>
                        <p:par>
                          <p:cTn id="119" fill="hold">
                            <p:stCondLst>
                              <p:cond delay="0"/>
                            </p:stCondLst>
                            <p:childTnLst>
                              <p:par>
                                <p:cTn id="120" presetID="4" presetClass="entr" presetSubtype="32" fill="hold" nodeType="clickEffect">
                                  <p:stCondLst>
                                    <p:cond delay="0"/>
                                  </p:stCondLst>
                                  <p:childTnLst>
                                    <p:set>
                                      <p:cBhvr>
                                        <p:cTn id="121" dur="1" fill="hold">
                                          <p:stCondLst>
                                            <p:cond delay="0"/>
                                          </p:stCondLst>
                                        </p:cTn>
                                        <p:tgtEl>
                                          <p:spTgt spid="195641"/>
                                        </p:tgtEl>
                                        <p:attrNameLst>
                                          <p:attrName>style.visibility</p:attrName>
                                        </p:attrNameLst>
                                      </p:cBhvr>
                                      <p:to>
                                        <p:strVal val="visible"/>
                                      </p:to>
                                    </p:set>
                                    <p:animEffect transition="in" filter="box(out)">
                                      <p:cBhvr>
                                        <p:cTn id="122" dur="500"/>
                                        <p:tgtEl>
                                          <p:spTgt spid="195641"/>
                                        </p:tgtEl>
                                      </p:cBhvr>
                                    </p:animEffect>
                                  </p:childTnLst>
                                  <p:subTnLst>
                                    <p:audio>
                                      <p:cMediaNode>
                                        <p:cTn display="0" masterRel="sameClick">
                                          <p:stCondLst>
                                            <p:cond evt="begin" delay="0">
                                              <p:tn val="120"/>
                                            </p:cond>
                                          </p:stCondLst>
                                          <p:endCondLst>
                                            <p:cond evt="onStopAudio" delay="0">
                                              <p:tgtEl>
                                                <p:sldTgt/>
                                              </p:tgtEl>
                                            </p:cond>
                                          </p:endCondLst>
                                        </p:cTn>
                                        <p:tgtEl>
                                          <p:sndTgt r:embed="rId4" name="CAMERA.WAV"/>
                                        </p:tgtEl>
                                      </p:cMediaNode>
                                    </p:audio>
                                  </p:subTnLst>
                                </p:cTn>
                              </p:par>
                            </p:childTnLst>
                          </p:cTn>
                        </p:par>
                      </p:childTnLst>
                    </p:cTn>
                  </p:par>
                  <p:par>
                    <p:cTn id="123" fill="hold">
                      <p:stCondLst>
                        <p:cond delay="indefinite"/>
                      </p:stCondLst>
                      <p:childTnLst>
                        <p:par>
                          <p:cTn id="124" fill="hold">
                            <p:stCondLst>
                              <p:cond delay="0"/>
                            </p:stCondLst>
                            <p:childTnLst>
                              <p:par>
                                <p:cTn id="125" presetID="9" presetClass="entr" presetSubtype="0" fill="hold" nodeType="clickEffect">
                                  <p:stCondLst>
                                    <p:cond delay="0"/>
                                  </p:stCondLst>
                                  <p:childTnLst>
                                    <p:set>
                                      <p:cBhvr>
                                        <p:cTn id="126" dur="1" fill="hold">
                                          <p:stCondLst>
                                            <p:cond delay="0"/>
                                          </p:stCondLst>
                                        </p:cTn>
                                        <p:tgtEl>
                                          <p:spTgt spid="195636"/>
                                        </p:tgtEl>
                                        <p:attrNameLst>
                                          <p:attrName>style.visibility</p:attrName>
                                        </p:attrNameLst>
                                      </p:cBhvr>
                                      <p:to>
                                        <p:strVal val="visible"/>
                                      </p:to>
                                    </p:set>
                                    <p:animEffect transition="in" filter="dissolve">
                                      <p:cBhvr>
                                        <p:cTn id="127" dur="500"/>
                                        <p:tgtEl>
                                          <p:spTgt spid="195636"/>
                                        </p:tgtEl>
                                      </p:cBhvr>
                                    </p:animEffect>
                                  </p:childTnLst>
                                </p:cTn>
                              </p:par>
                            </p:childTnLst>
                          </p:cTn>
                        </p:par>
                      </p:childTnLst>
                    </p:cTn>
                  </p:par>
                  <p:par>
                    <p:cTn id="128" fill="hold">
                      <p:stCondLst>
                        <p:cond delay="indefinite"/>
                      </p:stCondLst>
                      <p:childTnLst>
                        <p:par>
                          <p:cTn id="129" fill="hold">
                            <p:stCondLst>
                              <p:cond delay="0"/>
                            </p:stCondLst>
                            <p:childTnLst>
                              <p:par>
                                <p:cTn id="130" presetID="4" presetClass="entr" presetSubtype="32" fill="hold" nodeType="clickEffect">
                                  <p:stCondLst>
                                    <p:cond delay="0"/>
                                  </p:stCondLst>
                                  <p:childTnLst>
                                    <p:set>
                                      <p:cBhvr>
                                        <p:cTn id="131" dur="1" fill="hold">
                                          <p:stCondLst>
                                            <p:cond delay="0"/>
                                          </p:stCondLst>
                                        </p:cTn>
                                        <p:tgtEl>
                                          <p:spTgt spid="195642"/>
                                        </p:tgtEl>
                                        <p:attrNameLst>
                                          <p:attrName>style.visibility</p:attrName>
                                        </p:attrNameLst>
                                      </p:cBhvr>
                                      <p:to>
                                        <p:strVal val="visible"/>
                                      </p:to>
                                    </p:set>
                                    <p:animEffect transition="in" filter="box(out)">
                                      <p:cBhvr>
                                        <p:cTn id="132" dur="500"/>
                                        <p:tgtEl>
                                          <p:spTgt spid="195642"/>
                                        </p:tgtEl>
                                      </p:cBhvr>
                                    </p:animEffect>
                                  </p:childTnLst>
                                  <p:subTnLst>
                                    <p:audio>
                                      <p:cMediaNode>
                                        <p:cTn display="0" masterRel="sameClick">
                                          <p:stCondLst>
                                            <p:cond evt="begin" delay="0">
                                              <p:tn val="130"/>
                                            </p:cond>
                                          </p:stCondLst>
                                          <p:endCondLst>
                                            <p:cond evt="onStopAudio" delay="0">
                                              <p:tgtEl>
                                                <p:sldTgt/>
                                              </p:tgtEl>
                                            </p:cond>
                                          </p:endCondLst>
                                        </p:cTn>
                                        <p:tgtEl>
                                          <p:sndTgt r:embed="rId4" name="CAMERA.WAV"/>
                                        </p:tgtEl>
                                      </p:cMediaNode>
                                    </p:audio>
                                  </p:sub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195651"/>
                                        </p:tgtEl>
                                        <p:attrNameLst>
                                          <p:attrName>style.visibility</p:attrName>
                                        </p:attrNameLst>
                                      </p:cBhvr>
                                      <p:to>
                                        <p:strVal val="visible"/>
                                      </p:to>
                                    </p:set>
                                    <p:animEffect transition="in" filter="wipe(left)">
                                      <p:cBhvr>
                                        <p:cTn id="137" dur="500"/>
                                        <p:tgtEl>
                                          <p:spTgt spid="195651"/>
                                        </p:tgtEl>
                                      </p:cBhvr>
                                    </p:animEffect>
                                  </p:childTnLst>
                                </p:cTn>
                              </p:par>
                            </p:childTnLst>
                          </p:cTn>
                        </p:par>
                      </p:childTnLst>
                    </p:cTn>
                  </p:par>
                  <p:par>
                    <p:cTn id="138" fill="hold">
                      <p:stCondLst>
                        <p:cond delay="indefinite"/>
                      </p:stCondLst>
                      <p:childTnLst>
                        <p:par>
                          <p:cTn id="139" fill="hold">
                            <p:stCondLst>
                              <p:cond delay="0"/>
                            </p:stCondLst>
                            <p:childTnLst>
                              <p:par>
                                <p:cTn id="140" presetID="9" presetClass="entr" presetSubtype="0" fill="hold" nodeType="clickEffect">
                                  <p:stCondLst>
                                    <p:cond delay="0"/>
                                  </p:stCondLst>
                                  <p:childTnLst>
                                    <p:set>
                                      <p:cBhvr>
                                        <p:cTn id="141" dur="1" fill="hold">
                                          <p:stCondLst>
                                            <p:cond delay="0"/>
                                          </p:stCondLst>
                                        </p:cTn>
                                        <p:tgtEl>
                                          <p:spTgt spid="195637"/>
                                        </p:tgtEl>
                                        <p:attrNameLst>
                                          <p:attrName>style.visibility</p:attrName>
                                        </p:attrNameLst>
                                      </p:cBhvr>
                                      <p:to>
                                        <p:strVal val="visible"/>
                                      </p:to>
                                    </p:set>
                                    <p:animEffect transition="in" filter="dissolve">
                                      <p:cBhvr>
                                        <p:cTn id="142" dur="500"/>
                                        <p:tgtEl>
                                          <p:spTgt spid="195637"/>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195643"/>
                                        </p:tgtEl>
                                        <p:attrNameLst>
                                          <p:attrName>style.visibility</p:attrName>
                                        </p:attrNameLst>
                                      </p:cBhvr>
                                      <p:to>
                                        <p:strVal val="visible"/>
                                      </p:to>
                                    </p:set>
                                    <p:animEffect transition="in" filter="wipe(left)">
                                      <p:cBhvr>
                                        <p:cTn id="147" dur="500"/>
                                        <p:tgtEl>
                                          <p:spTgt spid="195643"/>
                                        </p:tgtEl>
                                      </p:cBhvr>
                                    </p:animEffect>
                                  </p:childTnLst>
                                </p:cTn>
                              </p:par>
                            </p:childTnLst>
                          </p:cTn>
                        </p:par>
                      </p:childTnLst>
                    </p:cTn>
                  </p:par>
                  <p:par>
                    <p:cTn id="148" fill="hold">
                      <p:stCondLst>
                        <p:cond delay="indefinite"/>
                      </p:stCondLst>
                      <p:childTnLst>
                        <p:par>
                          <p:cTn id="149" fill="hold">
                            <p:stCondLst>
                              <p:cond delay="0"/>
                            </p:stCondLst>
                            <p:childTnLst>
                              <p:par>
                                <p:cTn id="150" presetID="9" presetClass="entr" presetSubtype="0" fill="hold" nodeType="clickEffect">
                                  <p:stCondLst>
                                    <p:cond delay="0"/>
                                  </p:stCondLst>
                                  <p:childTnLst>
                                    <p:set>
                                      <p:cBhvr>
                                        <p:cTn id="151" dur="1" fill="hold">
                                          <p:stCondLst>
                                            <p:cond delay="0"/>
                                          </p:stCondLst>
                                        </p:cTn>
                                        <p:tgtEl>
                                          <p:spTgt spid="195639"/>
                                        </p:tgtEl>
                                        <p:attrNameLst>
                                          <p:attrName>style.visibility</p:attrName>
                                        </p:attrNameLst>
                                      </p:cBhvr>
                                      <p:to>
                                        <p:strVal val="visible"/>
                                      </p:to>
                                    </p:set>
                                    <p:animEffect transition="in" filter="dissolve">
                                      <p:cBhvr>
                                        <p:cTn id="152" dur="500"/>
                                        <p:tgtEl>
                                          <p:spTgt spid="195639"/>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195644"/>
                                        </p:tgtEl>
                                        <p:attrNameLst>
                                          <p:attrName>style.visibility</p:attrName>
                                        </p:attrNameLst>
                                      </p:cBhvr>
                                      <p:to>
                                        <p:strVal val="visible"/>
                                      </p:to>
                                    </p:set>
                                    <p:animEffect transition="in" filter="wipe(left)">
                                      <p:cBhvr>
                                        <p:cTn id="157" dur="500"/>
                                        <p:tgtEl>
                                          <p:spTgt spid="195644"/>
                                        </p:tgtEl>
                                      </p:cBhvr>
                                    </p:animEffect>
                                  </p:childTnLst>
                                </p:cTn>
                              </p:par>
                            </p:childTnLst>
                          </p:cTn>
                        </p:par>
                      </p:childTnLst>
                    </p:cTn>
                  </p:par>
                  <p:par>
                    <p:cTn id="158" fill="hold">
                      <p:stCondLst>
                        <p:cond delay="indefinite"/>
                      </p:stCondLst>
                      <p:childTnLst>
                        <p:par>
                          <p:cTn id="159" fill="hold">
                            <p:stCondLst>
                              <p:cond delay="0"/>
                            </p:stCondLst>
                            <p:childTnLst>
                              <p:par>
                                <p:cTn id="160" presetID="9" presetClass="entr" presetSubtype="0" fill="hold" nodeType="clickEffect">
                                  <p:stCondLst>
                                    <p:cond delay="0"/>
                                  </p:stCondLst>
                                  <p:childTnLst>
                                    <p:set>
                                      <p:cBhvr>
                                        <p:cTn id="161" dur="1" fill="hold">
                                          <p:stCondLst>
                                            <p:cond delay="0"/>
                                          </p:stCondLst>
                                        </p:cTn>
                                        <p:tgtEl>
                                          <p:spTgt spid="195638"/>
                                        </p:tgtEl>
                                        <p:attrNameLst>
                                          <p:attrName>style.visibility</p:attrName>
                                        </p:attrNameLst>
                                      </p:cBhvr>
                                      <p:to>
                                        <p:strVal val="visible"/>
                                      </p:to>
                                    </p:set>
                                    <p:animEffect transition="in" filter="dissolve">
                                      <p:cBhvr>
                                        <p:cTn id="162" dur="500"/>
                                        <p:tgtEl>
                                          <p:spTgt spid="195638"/>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8" fill="hold" nodeType="clickEffect">
                                  <p:stCondLst>
                                    <p:cond delay="0"/>
                                  </p:stCondLst>
                                  <p:childTnLst>
                                    <p:set>
                                      <p:cBhvr>
                                        <p:cTn id="166" dur="1" fill="hold">
                                          <p:stCondLst>
                                            <p:cond delay="0"/>
                                          </p:stCondLst>
                                        </p:cTn>
                                        <p:tgtEl>
                                          <p:spTgt spid="195645"/>
                                        </p:tgtEl>
                                        <p:attrNameLst>
                                          <p:attrName>style.visibility</p:attrName>
                                        </p:attrNameLst>
                                      </p:cBhvr>
                                      <p:to>
                                        <p:strVal val="visible"/>
                                      </p:to>
                                    </p:set>
                                    <p:animEffect transition="in" filter="wipe(left)">
                                      <p:cBhvr>
                                        <p:cTn id="167" dur="500"/>
                                        <p:tgtEl>
                                          <p:spTgt spid="195645"/>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8" fill="hold" grpId="0" nodeType="clickEffect">
                                  <p:stCondLst>
                                    <p:cond delay="0"/>
                                  </p:stCondLst>
                                  <p:childTnLst>
                                    <p:set>
                                      <p:cBhvr>
                                        <p:cTn id="171" dur="1" fill="hold">
                                          <p:stCondLst>
                                            <p:cond delay="0"/>
                                          </p:stCondLst>
                                        </p:cTn>
                                        <p:tgtEl>
                                          <p:spTgt spid="195650"/>
                                        </p:tgtEl>
                                        <p:attrNameLst>
                                          <p:attrName>style.visibility</p:attrName>
                                        </p:attrNameLst>
                                      </p:cBhvr>
                                      <p:to>
                                        <p:strVal val="visible"/>
                                      </p:to>
                                    </p:set>
                                    <p:animEffect transition="in" filter="wipe(left)">
                                      <p:cBhvr>
                                        <p:cTn id="172" dur="500"/>
                                        <p:tgtEl>
                                          <p:spTgt spid="195650"/>
                                        </p:tgtEl>
                                      </p:cBhvr>
                                    </p:animEffect>
                                  </p:childTnLst>
                                </p:cTn>
                              </p:par>
                            </p:childTnLst>
                          </p:cTn>
                        </p:par>
                      </p:childTnLst>
                    </p:cTn>
                  </p:par>
                  <p:par>
                    <p:cTn id="173" fill="hold">
                      <p:stCondLst>
                        <p:cond delay="indefinite"/>
                      </p:stCondLst>
                      <p:childTnLst>
                        <p:par>
                          <p:cTn id="174" fill="hold">
                            <p:stCondLst>
                              <p:cond delay="0"/>
                            </p:stCondLst>
                            <p:childTnLst>
                              <p:par>
                                <p:cTn id="175" presetID="4" presetClass="entr" presetSubtype="32" fill="hold" grpId="0" nodeType="clickEffect">
                                  <p:stCondLst>
                                    <p:cond delay="0"/>
                                  </p:stCondLst>
                                  <p:childTnLst>
                                    <p:set>
                                      <p:cBhvr>
                                        <p:cTn id="176" dur="1" fill="hold">
                                          <p:stCondLst>
                                            <p:cond delay="0"/>
                                          </p:stCondLst>
                                        </p:cTn>
                                        <p:tgtEl>
                                          <p:spTgt spid="195653">
                                            <p:txEl>
                                              <p:pRg st="0" end="0"/>
                                            </p:txEl>
                                          </p:spTgt>
                                        </p:tgtEl>
                                        <p:attrNameLst>
                                          <p:attrName>style.visibility</p:attrName>
                                        </p:attrNameLst>
                                      </p:cBhvr>
                                      <p:to>
                                        <p:strVal val="visible"/>
                                      </p:to>
                                    </p:set>
                                    <p:animEffect transition="in" filter="box(out)">
                                      <p:cBhvr>
                                        <p:cTn id="177" dur="500"/>
                                        <p:tgtEl>
                                          <p:spTgt spid="195653">
                                            <p:txEl>
                                              <p:pRg st="0" end="0"/>
                                            </p:txEl>
                                          </p:spTgt>
                                        </p:tgtEl>
                                      </p:cBhvr>
                                    </p:animEffect>
                                  </p:childTnLst>
                                  <p:subTnLst>
                                    <p:audio>
                                      <p:cMediaNode>
                                        <p:cTn display="0" masterRel="sameClick">
                                          <p:stCondLst>
                                            <p:cond evt="begin" delay="0">
                                              <p:tn val="175"/>
                                            </p:cond>
                                          </p:stCondLst>
                                          <p:endCondLst>
                                            <p:cond evt="onStopAudio" delay="0">
                                              <p:tgtEl>
                                                <p:sldTgt/>
                                              </p:tgtEl>
                                            </p:cond>
                                          </p:endCondLst>
                                        </p:cTn>
                                        <p:tgtEl>
                                          <p:sndTgt r:embed="rId4" name="CAMERA.WAV"/>
                                        </p:tgtEl>
                                      </p:cMediaNode>
                                    </p:audio>
                                  </p:subTnLst>
                                </p:cTn>
                              </p:par>
                            </p:childTnLst>
                          </p:cTn>
                        </p:par>
                      </p:childTnLst>
                    </p:cTn>
                  </p:par>
                  <p:par>
                    <p:cTn id="178" fill="hold">
                      <p:stCondLst>
                        <p:cond delay="indefinite"/>
                      </p:stCondLst>
                      <p:childTnLst>
                        <p:par>
                          <p:cTn id="179" fill="hold">
                            <p:stCondLst>
                              <p:cond delay="0"/>
                            </p:stCondLst>
                            <p:childTnLst>
                              <p:par>
                                <p:cTn id="180" presetID="22" presetClass="entr" presetSubtype="8" fill="hold" grpId="0" nodeType="clickEffect">
                                  <p:stCondLst>
                                    <p:cond delay="0"/>
                                  </p:stCondLst>
                                  <p:childTnLst>
                                    <p:set>
                                      <p:cBhvr>
                                        <p:cTn id="181" dur="1" fill="hold">
                                          <p:stCondLst>
                                            <p:cond delay="0"/>
                                          </p:stCondLst>
                                        </p:cTn>
                                        <p:tgtEl>
                                          <p:spTgt spid="195652">
                                            <p:txEl>
                                              <p:pRg st="0" end="0"/>
                                            </p:txEl>
                                          </p:spTgt>
                                        </p:tgtEl>
                                        <p:attrNameLst>
                                          <p:attrName>style.visibility</p:attrName>
                                        </p:attrNameLst>
                                      </p:cBhvr>
                                      <p:to>
                                        <p:strVal val="visible"/>
                                      </p:to>
                                    </p:set>
                                    <p:animEffect transition="in" filter="wipe(left)">
                                      <p:cBhvr>
                                        <p:cTn id="182" dur="500"/>
                                        <p:tgtEl>
                                          <p:spTgt spid="1956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609" grpId="0"/>
      <p:bldP spid="195610" grpId="0" animBg="1"/>
      <p:bldP spid="195646" grpId="0"/>
      <p:bldP spid="195647" grpId="0"/>
      <p:bldP spid="195648" grpId="0"/>
      <p:bldP spid="195649" grpId="0"/>
      <p:bldP spid="195650" grpId="0" animBg="1"/>
      <p:bldP spid="195651" grpId="0" animBg="1"/>
      <p:bldP spid="195652" grpId="0" build="p"/>
      <p:bldP spid="19565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6610" name="组合 196609"/>
          <p:cNvGrpSpPr/>
          <p:nvPr/>
        </p:nvGrpSpPr>
        <p:grpSpPr>
          <a:xfrm>
            <a:off x="3927475" y="962697"/>
            <a:ext cx="4654550" cy="3302000"/>
            <a:chOff x="582" y="1488"/>
            <a:chExt cx="3010" cy="2080"/>
          </a:xfrm>
        </p:grpSpPr>
        <p:grpSp>
          <p:nvGrpSpPr>
            <p:cNvPr id="196611" name="组合 196610"/>
            <p:cNvGrpSpPr/>
            <p:nvPr/>
          </p:nvGrpSpPr>
          <p:grpSpPr>
            <a:xfrm>
              <a:off x="1194" y="1597"/>
              <a:ext cx="97" cy="708"/>
              <a:chOff x="1248" y="1020"/>
              <a:chExt cx="97" cy="708"/>
            </a:xfrm>
          </p:grpSpPr>
          <p:grpSp>
            <p:nvGrpSpPr>
              <p:cNvPr id="196612" name="组合 196611"/>
              <p:cNvGrpSpPr/>
              <p:nvPr/>
            </p:nvGrpSpPr>
            <p:grpSpPr>
              <a:xfrm>
                <a:off x="1248" y="1200"/>
                <a:ext cx="97" cy="335"/>
                <a:chOff x="4367" y="2160"/>
                <a:chExt cx="97" cy="335"/>
              </a:xfrm>
            </p:grpSpPr>
            <p:sp>
              <p:nvSpPr>
                <p:cNvPr id="196613" name="任意多边形 196612"/>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196614" name="任意多边形 196613"/>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196615" name="任意多边形 196614"/>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196616" name="直接连接符 196615"/>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196617" name="直接连接符 196616"/>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196618" name="组合 196617"/>
            <p:cNvGrpSpPr/>
            <p:nvPr/>
          </p:nvGrpSpPr>
          <p:grpSpPr>
            <a:xfrm rot="-3327355">
              <a:off x="1505" y="2142"/>
              <a:ext cx="97" cy="708"/>
              <a:chOff x="1248" y="1020"/>
              <a:chExt cx="97" cy="708"/>
            </a:xfrm>
          </p:grpSpPr>
          <p:grpSp>
            <p:nvGrpSpPr>
              <p:cNvPr id="196619" name="组合 196618"/>
              <p:cNvGrpSpPr/>
              <p:nvPr/>
            </p:nvGrpSpPr>
            <p:grpSpPr>
              <a:xfrm>
                <a:off x="1248" y="1200"/>
                <a:ext cx="97" cy="335"/>
                <a:chOff x="4367" y="2160"/>
                <a:chExt cx="97" cy="335"/>
              </a:xfrm>
            </p:grpSpPr>
            <p:sp>
              <p:nvSpPr>
                <p:cNvPr id="196620" name="任意多边形 196619"/>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6621" name="任意多边形 196620"/>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6622" name="任意多边形 196621"/>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196623" name="直接连接符 196622"/>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196624" name="直接连接符 196623"/>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196625" name="组合 196624"/>
            <p:cNvGrpSpPr/>
            <p:nvPr/>
          </p:nvGrpSpPr>
          <p:grpSpPr>
            <a:xfrm rot="3327355" flipH="1">
              <a:off x="887" y="2142"/>
              <a:ext cx="97" cy="708"/>
              <a:chOff x="1248" y="1020"/>
              <a:chExt cx="97" cy="708"/>
            </a:xfrm>
          </p:grpSpPr>
          <p:grpSp>
            <p:nvGrpSpPr>
              <p:cNvPr id="196626" name="组合 196625"/>
              <p:cNvGrpSpPr/>
              <p:nvPr/>
            </p:nvGrpSpPr>
            <p:grpSpPr>
              <a:xfrm>
                <a:off x="1248" y="1200"/>
                <a:ext cx="97" cy="335"/>
                <a:chOff x="4367" y="2160"/>
                <a:chExt cx="97" cy="335"/>
              </a:xfrm>
            </p:grpSpPr>
            <p:sp>
              <p:nvSpPr>
                <p:cNvPr id="196627" name="任意多边形 196626"/>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6628" name="任意多边形 196627"/>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6629" name="任意多边形 196628"/>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196630" name="直接连接符 196629"/>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196631" name="直接连接符 196630"/>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196632" name="椭圆 196631"/>
            <p:cNvSpPr/>
            <p:nvPr/>
          </p:nvSpPr>
          <p:spPr>
            <a:xfrm rot="-3119043">
              <a:off x="1218" y="2257"/>
              <a:ext cx="70" cy="70"/>
            </a:xfrm>
            <a:prstGeom prst="ellipse">
              <a:avLst/>
            </a:prstGeom>
            <a:solidFill>
              <a:srgbClr val="008000"/>
            </a:solidFill>
            <a:ln w="38100" cap="flat" cmpd="sng">
              <a:solidFill>
                <a:srgbClr val="0000FF"/>
              </a:solidFill>
              <a:prstDash val="solid"/>
              <a:headEnd type="none" w="med" len="med"/>
              <a:tailEnd type="none" w="sm" len="lg"/>
            </a:ln>
          </p:spPr>
          <p:txBody>
            <a:bodyPr/>
            <a:lstStyle/>
            <a:p>
              <a:endParaRPr lang="zh-CN" altLang="en-US"/>
            </a:p>
          </p:txBody>
        </p:sp>
        <p:sp>
          <p:nvSpPr>
            <p:cNvPr id="196633" name="文本框 196632"/>
            <p:cNvSpPr txBox="1"/>
            <p:nvPr/>
          </p:nvSpPr>
          <p:spPr>
            <a:xfrm>
              <a:off x="1139" y="2406"/>
              <a:ext cx="143" cy="230"/>
            </a:xfrm>
            <a:prstGeom prst="rect">
              <a:avLst/>
            </a:prstGeom>
            <a:noFill/>
            <a:ln w="28575">
              <a:noFill/>
            </a:ln>
          </p:spPr>
          <p:txBody>
            <a:bodyPr wrap="none" lIns="0" tIns="0" rIns="0" bIns="0" anchor="ctr" anchorCtr="0">
              <a:spAutoFit/>
            </a:bodyPr>
            <a:lstStyle/>
            <a:p>
              <a:pPr algn="ctr"/>
              <a:r>
                <a:rPr lang="en-US" altLang="zh-CN" b="1">
                  <a:latin typeface="宋体" panose="02010600030101010101" pitchFamily="2" charset="-122"/>
                </a:rPr>
                <a:t>N</a:t>
              </a:r>
            </a:p>
          </p:txBody>
        </p:sp>
        <p:sp>
          <p:nvSpPr>
            <p:cNvPr id="196634" name="直接连接符 196633"/>
            <p:cNvSpPr/>
            <p:nvPr/>
          </p:nvSpPr>
          <p:spPr>
            <a:xfrm flipV="1">
              <a:off x="1230" y="1597"/>
              <a:ext cx="1997" cy="0"/>
            </a:xfrm>
            <a:prstGeom prst="line">
              <a:avLst/>
            </a:prstGeom>
            <a:ln w="25400" cap="flat" cmpd="sng">
              <a:solidFill>
                <a:srgbClr val="FF6600"/>
              </a:solidFill>
              <a:prstDash val="solid"/>
              <a:headEnd type="none" w="med" len="med"/>
              <a:tailEnd type="none" w="med" len="lg"/>
            </a:ln>
          </p:spPr>
        </p:sp>
        <p:sp>
          <p:nvSpPr>
            <p:cNvPr id="196635" name="椭圆 196634"/>
            <p:cNvSpPr/>
            <p:nvPr/>
          </p:nvSpPr>
          <p:spPr>
            <a:xfrm>
              <a:off x="3214" y="1573"/>
              <a:ext cx="48" cy="48"/>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sp>
          <p:nvSpPr>
            <p:cNvPr id="196636" name="任意多边形 196635"/>
            <p:cNvSpPr/>
            <p:nvPr/>
          </p:nvSpPr>
          <p:spPr>
            <a:xfrm>
              <a:off x="1842" y="2701"/>
              <a:ext cx="1410" cy="240"/>
            </a:xfrm>
            <a:custGeom>
              <a:avLst/>
              <a:gdLst/>
              <a:ahLst/>
              <a:cxnLst/>
              <a:rect l="0" t="0" r="0" b="0"/>
              <a:pathLst>
                <a:path w="912" h="240">
                  <a:moveTo>
                    <a:pt x="0" y="0"/>
                  </a:moveTo>
                  <a:lnTo>
                    <a:pt x="0" y="240"/>
                  </a:lnTo>
                  <a:lnTo>
                    <a:pt x="912" y="240"/>
                  </a:lnTo>
                </a:path>
              </a:pathLst>
            </a:custGeom>
            <a:noFill/>
            <a:ln w="25400" cap="flat" cmpd="sng">
              <a:solidFill>
                <a:srgbClr val="009900">
                  <a:alpha val="100000"/>
                </a:srgbClr>
              </a:solidFill>
              <a:prstDash val="solid"/>
              <a:headEnd type="none" w="med" len="med"/>
              <a:tailEnd type="none" w="med" len="lg"/>
            </a:ln>
          </p:spPr>
          <p:txBody>
            <a:bodyPr/>
            <a:lstStyle/>
            <a:p>
              <a:endParaRPr lang="zh-CN" altLang="en-US"/>
            </a:p>
          </p:txBody>
        </p:sp>
        <p:sp>
          <p:nvSpPr>
            <p:cNvPr id="196637" name="椭圆 196636"/>
            <p:cNvSpPr/>
            <p:nvPr/>
          </p:nvSpPr>
          <p:spPr>
            <a:xfrm>
              <a:off x="3253" y="2917"/>
              <a:ext cx="48" cy="48"/>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sp>
          <p:nvSpPr>
            <p:cNvPr id="196638" name="任意多边形 196637"/>
            <p:cNvSpPr/>
            <p:nvPr/>
          </p:nvSpPr>
          <p:spPr>
            <a:xfrm>
              <a:off x="642" y="2689"/>
              <a:ext cx="2622" cy="767"/>
            </a:xfrm>
            <a:custGeom>
              <a:avLst/>
              <a:gdLst/>
              <a:ahLst/>
              <a:cxnLst/>
              <a:rect l="0" t="0" r="0" b="0"/>
              <a:pathLst>
                <a:path w="2112" h="528">
                  <a:moveTo>
                    <a:pt x="0" y="0"/>
                  </a:moveTo>
                  <a:lnTo>
                    <a:pt x="0" y="528"/>
                  </a:lnTo>
                  <a:lnTo>
                    <a:pt x="2112" y="528"/>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196639" name="椭圆 196638"/>
            <p:cNvSpPr/>
            <p:nvPr/>
          </p:nvSpPr>
          <p:spPr>
            <a:xfrm>
              <a:off x="3216" y="3430"/>
              <a:ext cx="48" cy="48"/>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pSp>
          <p:nvGrpSpPr>
            <p:cNvPr id="196640" name="组合 196639"/>
            <p:cNvGrpSpPr/>
            <p:nvPr/>
          </p:nvGrpSpPr>
          <p:grpSpPr>
            <a:xfrm>
              <a:off x="1290" y="2178"/>
              <a:ext cx="2120" cy="230"/>
              <a:chOff x="1392" y="1925"/>
              <a:chExt cx="1646" cy="230"/>
            </a:xfrm>
          </p:grpSpPr>
          <p:sp>
            <p:nvSpPr>
              <p:cNvPr id="196641" name="直接连接符 196640"/>
              <p:cNvSpPr/>
              <p:nvPr/>
            </p:nvSpPr>
            <p:spPr>
              <a:xfrm flipV="1">
                <a:off x="1392" y="2040"/>
                <a:ext cx="1440" cy="0"/>
              </a:xfrm>
              <a:prstGeom prst="line">
                <a:avLst/>
              </a:prstGeom>
              <a:ln w="25400" cap="flat" cmpd="sng">
                <a:solidFill>
                  <a:schemeClr val="tx1"/>
                </a:solidFill>
                <a:prstDash val="solid"/>
                <a:headEnd type="none" w="med" len="med"/>
                <a:tailEnd type="none" w="med" len="lg"/>
              </a:ln>
            </p:spPr>
          </p:sp>
          <p:sp>
            <p:nvSpPr>
              <p:cNvPr id="196642" name="椭圆 196641"/>
              <p:cNvSpPr/>
              <p:nvPr/>
            </p:nvSpPr>
            <p:spPr>
              <a:xfrm>
                <a:off x="2820" y="2016"/>
                <a:ext cx="48" cy="48"/>
              </a:xfrm>
              <a:prstGeom prst="ellipse">
                <a:avLst/>
              </a:prstGeom>
              <a:solidFill>
                <a:schemeClr val="bg1"/>
              </a:solidFill>
              <a:ln w="28575" cap="flat" cmpd="sng">
                <a:solidFill>
                  <a:schemeClr val="tx1"/>
                </a:solidFill>
                <a:prstDash val="solid"/>
                <a:headEnd type="none" w="med" len="med"/>
                <a:tailEnd type="none" w="med" len="med"/>
              </a:ln>
            </p:spPr>
            <p:txBody>
              <a:bodyPr/>
              <a:lstStyle/>
              <a:p>
                <a:endParaRPr lang="zh-CN" altLang="en-US"/>
              </a:p>
            </p:txBody>
          </p:sp>
          <p:sp>
            <p:nvSpPr>
              <p:cNvPr id="196643" name="文本框 196642"/>
              <p:cNvSpPr txBox="1"/>
              <p:nvPr/>
            </p:nvSpPr>
            <p:spPr>
              <a:xfrm>
                <a:off x="2928" y="1925"/>
                <a:ext cx="110" cy="230"/>
              </a:xfrm>
              <a:prstGeom prst="rect">
                <a:avLst/>
              </a:prstGeom>
              <a:noFill/>
              <a:ln w="25400">
                <a:noFill/>
              </a:ln>
            </p:spPr>
            <p:txBody>
              <a:bodyPr wrap="none" lIns="0" tIns="0" rIns="0" bIns="0" anchor="ctr" anchorCtr="0">
                <a:spAutoFit/>
              </a:bodyPr>
              <a:lstStyle/>
              <a:p>
                <a:pPr algn="ctr" eaLnBrk="0" hangingPunct="0"/>
                <a:r>
                  <a:rPr lang="en-US" altLang="zh-CN" b="1">
                    <a:latin typeface="宋体" panose="02010600030101010101" pitchFamily="2" charset="-122"/>
                  </a:rPr>
                  <a:t>N</a:t>
                </a:r>
              </a:p>
            </p:txBody>
          </p:sp>
        </p:grpSp>
        <p:graphicFrame>
          <p:nvGraphicFramePr>
            <p:cNvPr id="196644" name="对象 196643"/>
            <p:cNvGraphicFramePr/>
            <p:nvPr/>
          </p:nvGraphicFramePr>
          <p:xfrm>
            <a:off x="3317" y="1488"/>
            <a:ext cx="224" cy="256"/>
          </p:xfrm>
          <a:graphic>
            <a:graphicData uri="http://schemas.openxmlformats.org/presentationml/2006/ole">
              <mc:AlternateContent xmlns:mc="http://schemas.openxmlformats.org/markup-compatibility/2006">
                <mc:Choice xmlns:v="urn:schemas-microsoft-com:vml" Requires="v">
                  <p:oleObj spid="_x0000_s104852" r:id="rId4" imgW="355600" imgH="405765" progId="Equation.3">
                    <p:embed/>
                  </p:oleObj>
                </mc:Choice>
                <mc:Fallback>
                  <p:oleObj r:id="rId4" imgW="355600" imgH="405765" progId="Equation.3">
                    <p:embed/>
                    <p:pic>
                      <p:nvPicPr>
                        <p:cNvPr id="0" name="图片 104769"/>
                        <p:cNvPicPr/>
                        <p:nvPr/>
                      </p:nvPicPr>
                      <p:blipFill>
                        <a:blip r:embed="rId5">
                          <a:clrChange>
                            <a:clrFrom>
                              <a:srgbClr val="000000"/>
                            </a:clrFrom>
                            <a:clrTo>
                              <a:srgbClr val="FF9933"/>
                            </a:clrTo>
                          </a:clrChange>
                        </a:blip>
                        <a:stretch>
                          <a:fillRect/>
                        </a:stretch>
                      </p:blipFill>
                      <p:spPr>
                        <a:xfrm>
                          <a:off x="3317" y="1488"/>
                          <a:ext cx="224" cy="256"/>
                        </a:xfrm>
                        <a:prstGeom prst="rect">
                          <a:avLst/>
                        </a:prstGeom>
                        <a:noFill/>
                        <a:ln w="38100">
                          <a:noFill/>
                          <a:miter/>
                        </a:ln>
                      </p:spPr>
                    </p:pic>
                  </p:oleObj>
                </mc:Fallback>
              </mc:AlternateContent>
            </a:graphicData>
          </a:graphic>
        </p:graphicFrame>
        <p:graphicFrame>
          <p:nvGraphicFramePr>
            <p:cNvPr id="196645" name="对象 196644"/>
            <p:cNvGraphicFramePr/>
            <p:nvPr/>
          </p:nvGraphicFramePr>
          <p:xfrm>
            <a:off x="3356" y="2749"/>
            <a:ext cx="232" cy="256"/>
          </p:xfrm>
          <a:graphic>
            <a:graphicData uri="http://schemas.openxmlformats.org/presentationml/2006/ole">
              <mc:AlternateContent xmlns:mc="http://schemas.openxmlformats.org/markup-compatibility/2006">
                <mc:Choice xmlns:v="urn:schemas-microsoft-com:vml" Requires="v">
                  <p:oleObj spid="_x0000_s104853" r:id="rId6" imgW="367665" imgH="405765" progId="Equation.3">
                    <p:embed/>
                  </p:oleObj>
                </mc:Choice>
                <mc:Fallback>
                  <p:oleObj r:id="rId6" imgW="367665" imgH="405765" progId="Equation.3">
                    <p:embed/>
                    <p:pic>
                      <p:nvPicPr>
                        <p:cNvPr id="0" name="图片 104770"/>
                        <p:cNvPicPr/>
                        <p:nvPr/>
                      </p:nvPicPr>
                      <p:blipFill>
                        <a:blip r:embed="rId7">
                          <a:clrChange>
                            <a:clrFrom>
                              <a:srgbClr val="000000"/>
                            </a:clrFrom>
                            <a:clrTo>
                              <a:srgbClr val="006600"/>
                            </a:clrTo>
                          </a:clrChange>
                        </a:blip>
                        <a:stretch>
                          <a:fillRect/>
                        </a:stretch>
                      </p:blipFill>
                      <p:spPr>
                        <a:xfrm>
                          <a:off x="3356" y="2749"/>
                          <a:ext cx="232" cy="256"/>
                        </a:xfrm>
                        <a:prstGeom prst="rect">
                          <a:avLst/>
                        </a:prstGeom>
                        <a:noFill/>
                        <a:ln w="38100">
                          <a:noFill/>
                          <a:miter/>
                        </a:ln>
                      </p:spPr>
                    </p:pic>
                  </p:oleObj>
                </mc:Fallback>
              </mc:AlternateContent>
            </a:graphicData>
          </a:graphic>
        </p:graphicFrame>
        <p:graphicFrame>
          <p:nvGraphicFramePr>
            <p:cNvPr id="196646" name="对象 196645"/>
            <p:cNvGraphicFramePr/>
            <p:nvPr/>
          </p:nvGraphicFramePr>
          <p:xfrm>
            <a:off x="3360" y="3312"/>
            <a:ext cx="232" cy="256"/>
          </p:xfrm>
          <a:graphic>
            <a:graphicData uri="http://schemas.openxmlformats.org/presentationml/2006/ole">
              <mc:AlternateContent xmlns:mc="http://schemas.openxmlformats.org/markup-compatibility/2006">
                <mc:Choice xmlns:v="urn:schemas-microsoft-com:vml" Requires="v">
                  <p:oleObj spid="_x0000_s104854" r:id="rId8" imgW="367665" imgH="405765" progId="Equation.3">
                    <p:embed/>
                  </p:oleObj>
                </mc:Choice>
                <mc:Fallback>
                  <p:oleObj r:id="rId8" imgW="367665" imgH="405765" progId="Equation.3">
                    <p:embed/>
                    <p:pic>
                      <p:nvPicPr>
                        <p:cNvPr id="0" name="图片 104771"/>
                        <p:cNvPicPr/>
                        <p:nvPr/>
                      </p:nvPicPr>
                      <p:blipFill>
                        <a:blip r:embed="rId9">
                          <a:clrChange>
                            <a:clrFrom>
                              <a:srgbClr val="000000"/>
                            </a:clrFrom>
                            <a:clrTo>
                              <a:srgbClr val="FF0066"/>
                            </a:clrTo>
                          </a:clrChange>
                        </a:blip>
                        <a:stretch>
                          <a:fillRect/>
                        </a:stretch>
                      </p:blipFill>
                      <p:spPr>
                        <a:xfrm>
                          <a:off x="3360" y="3312"/>
                          <a:ext cx="232" cy="256"/>
                        </a:xfrm>
                        <a:prstGeom prst="rect">
                          <a:avLst/>
                        </a:prstGeom>
                        <a:noFill/>
                        <a:ln w="38100">
                          <a:noFill/>
                          <a:miter/>
                        </a:ln>
                      </p:spPr>
                    </p:pic>
                  </p:oleObj>
                </mc:Fallback>
              </mc:AlternateContent>
            </a:graphicData>
          </a:graphic>
        </p:graphicFrame>
        <p:sp>
          <p:nvSpPr>
            <p:cNvPr id="196647" name="直接连接符 196646"/>
            <p:cNvSpPr/>
            <p:nvPr/>
          </p:nvSpPr>
          <p:spPr>
            <a:xfrm rot="5400000" flipV="1">
              <a:off x="1368" y="1944"/>
              <a:ext cx="528" cy="0"/>
            </a:xfrm>
            <a:prstGeom prst="line">
              <a:avLst/>
            </a:prstGeom>
            <a:ln w="28575" cap="flat" cmpd="sng">
              <a:solidFill>
                <a:srgbClr val="0033CC"/>
              </a:solidFill>
              <a:prstDash val="solid"/>
              <a:headEnd type="none" w="med" len="med"/>
              <a:tailEnd type="stealth" w="med" len="lg"/>
            </a:ln>
          </p:spPr>
        </p:sp>
        <p:sp>
          <p:nvSpPr>
            <p:cNvPr id="196648" name="直接连接符 196647"/>
            <p:cNvSpPr/>
            <p:nvPr/>
          </p:nvSpPr>
          <p:spPr>
            <a:xfrm rot="-5400000">
              <a:off x="1712" y="2568"/>
              <a:ext cx="432" cy="0"/>
            </a:xfrm>
            <a:prstGeom prst="line">
              <a:avLst/>
            </a:prstGeom>
            <a:ln w="28575" cap="flat" cmpd="sng">
              <a:solidFill>
                <a:srgbClr val="0033CC"/>
              </a:solidFill>
              <a:prstDash val="solid"/>
              <a:headEnd type="none" w="med" len="med"/>
              <a:tailEnd type="stealth" w="med" len="lg"/>
            </a:ln>
          </p:spPr>
        </p:sp>
        <p:sp>
          <p:nvSpPr>
            <p:cNvPr id="196649" name="直接连接符 196648"/>
            <p:cNvSpPr/>
            <p:nvPr/>
          </p:nvSpPr>
          <p:spPr>
            <a:xfrm rot="-5400000">
              <a:off x="1767" y="2941"/>
              <a:ext cx="960" cy="0"/>
            </a:xfrm>
            <a:prstGeom prst="line">
              <a:avLst/>
            </a:prstGeom>
            <a:ln w="28575" cap="flat" cmpd="sng">
              <a:solidFill>
                <a:srgbClr val="0033CC"/>
              </a:solidFill>
              <a:prstDash val="solid"/>
              <a:headEnd type="none" w="med" len="med"/>
              <a:tailEnd type="stealth" w="med" len="lg"/>
            </a:ln>
          </p:spPr>
        </p:sp>
        <p:sp>
          <p:nvSpPr>
            <p:cNvPr id="196650" name="直接连接符 196649"/>
            <p:cNvSpPr/>
            <p:nvPr/>
          </p:nvSpPr>
          <p:spPr>
            <a:xfrm rot="5400000" flipV="1">
              <a:off x="1979" y="2245"/>
              <a:ext cx="1104" cy="0"/>
            </a:xfrm>
            <a:prstGeom prst="line">
              <a:avLst/>
            </a:prstGeom>
            <a:ln w="28575" cap="flat" cmpd="sng">
              <a:solidFill>
                <a:srgbClr val="FF0000"/>
              </a:solidFill>
              <a:prstDash val="solid"/>
              <a:headEnd type="none" w="med" len="med"/>
              <a:tailEnd type="stealth" w="med" len="lg"/>
            </a:ln>
          </p:spPr>
        </p:sp>
        <p:sp>
          <p:nvSpPr>
            <p:cNvPr id="196651" name="直接连接符 196650"/>
            <p:cNvSpPr/>
            <p:nvPr/>
          </p:nvSpPr>
          <p:spPr>
            <a:xfrm rot="-5400000">
              <a:off x="2202" y="2518"/>
              <a:ext cx="1440" cy="0"/>
            </a:xfrm>
            <a:prstGeom prst="line">
              <a:avLst/>
            </a:prstGeom>
            <a:ln w="28575" cap="flat" cmpd="sng">
              <a:solidFill>
                <a:srgbClr val="FF0000"/>
              </a:solidFill>
              <a:prstDash val="solid"/>
              <a:headEnd type="none" w="med" len="med"/>
              <a:tailEnd type="stealth" w="med" len="lg"/>
            </a:ln>
          </p:spPr>
        </p:sp>
        <p:sp>
          <p:nvSpPr>
            <p:cNvPr id="196652" name="直接连接符 196651"/>
            <p:cNvSpPr/>
            <p:nvPr/>
          </p:nvSpPr>
          <p:spPr>
            <a:xfrm rot="5400000" flipV="1">
              <a:off x="2314" y="3205"/>
              <a:ext cx="432" cy="0"/>
            </a:xfrm>
            <a:prstGeom prst="line">
              <a:avLst/>
            </a:prstGeom>
            <a:ln w="28575" cap="flat" cmpd="sng">
              <a:solidFill>
                <a:srgbClr val="FF0000"/>
              </a:solidFill>
              <a:prstDash val="solid"/>
              <a:headEnd type="none" w="med" len="med"/>
              <a:tailEnd type="stealth" w="med" len="lg"/>
            </a:ln>
          </p:spPr>
        </p:sp>
        <p:graphicFrame>
          <p:nvGraphicFramePr>
            <p:cNvPr id="196653" name="对象 196652"/>
            <p:cNvGraphicFramePr/>
            <p:nvPr/>
          </p:nvGraphicFramePr>
          <p:xfrm>
            <a:off x="1683" y="1836"/>
            <a:ext cx="235" cy="277"/>
          </p:xfrm>
          <a:graphic>
            <a:graphicData uri="http://schemas.openxmlformats.org/presentationml/2006/ole">
              <mc:AlternateContent xmlns:mc="http://schemas.openxmlformats.org/markup-compatibility/2006">
                <mc:Choice xmlns:v="urn:schemas-microsoft-com:vml" Requires="v">
                  <p:oleObj spid="_x0000_s104855" r:id="rId10" imgW="355600" imgH="418465" progId="Equation.3">
                    <p:embed/>
                  </p:oleObj>
                </mc:Choice>
                <mc:Fallback>
                  <p:oleObj r:id="rId10" imgW="355600" imgH="418465" progId="Equation.3">
                    <p:embed/>
                    <p:pic>
                      <p:nvPicPr>
                        <p:cNvPr id="0" name="图片 104772"/>
                        <p:cNvPicPr/>
                        <p:nvPr/>
                      </p:nvPicPr>
                      <p:blipFill>
                        <a:blip r:embed="rId11">
                          <a:clrChange>
                            <a:clrFrom>
                              <a:srgbClr val="000000"/>
                            </a:clrFrom>
                            <a:clrTo>
                              <a:srgbClr val="CC0066"/>
                            </a:clrTo>
                          </a:clrChange>
                        </a:blip>
                        <a:stretch>
                          <a:fillRect/>
                        </a:stretch>
                      </p:blipFill>
                      <p:spPr>
                        <a:xfrm>
                          <a:off x="1683" y="1836"/>
                          <a:ext cx="235" cy="277"/>
                        </a:xfrm>
                        <a:prstGeom prst="rect">
                          <a:avLst/>
                        </a:prstGeom>
                        <a:noFill/>
                        <a:ln w="38100">
                          <a:noFill/>
                          <a:miter/>
                        </a:ln>
                      </p:spPr>
                    </p:pic>
                  </p:oleObj>
                </mc:Fallback>
              </mc:AlternateContent>
            </a:graphicData>
          </a:graphic>
        </p:graphicFrame>
        <p:graphicFrame>
          <p:nvGraphicFramePr>
            <p:cNvPr id="196654" name="对象 196653"/>
            <p:cNvGraphicFramePr/>
            <p:nvPr/>
          </p:nvGraphicFramePr>
          <p:xfrm>
            <a:off x="1942" y="2521"/>
            <a:ext cx="252" cy="277"/>
          </p:xfrm>
          <a:graphic>
            <a:graphicData uri="http://schemas.openxmlformats.org/presentationml/2006/ole">
              <mc:AlternateContent xmlns:mc="http://schemas.openxmlformats.org/markup-compatibility/2006">
                <mc:Choice xmlns:v="urn:schemas-microsoft-com:vml" Requires="v">
                  <p:oleObj spid="_x0000_s104856" r:id="rId12" imgW="381000" imgH="419100" progId="Equation.3">
                    <p:embed/>
                  </p:oleObj>
                </mc:Choice>
                <mc:Fallback>
                  <p:oleObj r:id="rId12" imgW="381000" imgH="419100" progId="Equation.3">
                    <p:embed/>
                    <p:pic>
                      <p:nvPicPr>
                        <p:cNvPr id="0" name="图片 104773"/>
                        <p:cNvPicPr/>
                        <p:nvPr/>
                      </p:nvPicPr>
                      <p:blipFill>
                        <a:blip r:embed="rId13">
                          <a:clrChange>
                            <a:clrFrom>
                              <a:srgbClr val="000000"/>
                            </a:clrFrom>
                            <a:clrTo>
                              <a:srgbClr val="CC0066"/>
                            </a:clrTo>
                          </a:clrChange>
                        </a:blip>
                        <a:stretch>
                          <a:fillRect/>
                        </a:stretch>
                      </p:blipFill>
                      <p:spPr>
                        <a:xfrm>
                          <a:off x="1942" y="2521"/>
                          <a:ext cx="252" cy="277"/>
                        </a:xfrm>
                        <a:prstGeom prst="rect">
                          <a:avLst/>
                        </a:prstGeom>
                        <a:noFill/>
                        <a:ln w="38100">
                          <a:noFill/>
                          <a:miter/>
                        </a:ln>
                      </p:spPr>
                    </p:pic>
                  </p:oleObj>
                </mc:Fallback>
              </mc:AlternateContent>
            </a:graphicData>
          </a:graphic>
        </p:graphicFrame>
        <p:graphicFrame>
          <p:nvGraphicFramePr>
            <p:cNvPr id="196655" name="对象 196654"/>
            <p:cNvGraphicFramePr/>
            <p:nvPr/>
          </p:nvGraphicFramePr>
          <p:xfrm>
            <a:off x="1954" y="3031"/>
            <a:ext cx="252" cy="277"/>
          </p:xfrm>
          <a:graphic>
            <a:graphicData uri="http://schemas.openxmlformats.org/presentationml/2006/ole">
              <mc:AlternateContent xmlns:mc="http://schemas.openxmlformats.org/markup-compatibility/2006">
                <mc:Choice xmlns:v="urn:schemas-microsoft-com:vml" Requires="v">
                  <p:oleObj spid="_x0000_s104857" r:id="rId14" imgW="381000" imgH="419100" progId="Equation.3">
                    <p:embed/>
                  </p:oleObj>
                </mc:Choice>
                <mc:Fallback>
                  <p:oleObj r:id="rId14" imgW="381000" imgH="419100" progId="Equation.3">
                    <p:embed/>
                    <p:pic>
                      <p:nvPicPr>
                        <p:cNvPr id="0" name="图片 104774"/>
                        <p:cNvPicPr/>
                        <p:nvPr/>
                      </p:nvPicPr>
                      <p:blipFill>
                        <a:blip r:embed="rId15">
                          <a:clrChange>
                            <a:clrFrom>
                              <a:srgbClr val="000000"/>
                            </a:clrFrom>
                            <a:clrTo>
                              <a:srgbClr val="CC0066"/>
                            </a:clrTo>
                          </a:clrChange>
                        </a:blip>
                        <a:stretch>
                          <a:fillRect/>
                        </a:stretch>
                      </p:blipFill>
                      <p:spPr>
                        <a:xfrm>
                          <a:off x="1954" y="3031"/>
                          <a:ext cx="252" cy="277"/>
                        </a:xfrm>
                        <a:prstGeom prst="rect">
                          <a:avLst/>
                        </a:prstGeom>
                        <a:noFill/>
                        <a:ln w="38100">
                          <a:noFill/>
                          <a:miter/>
                        </a:ln>
                      </p:spPr>
                    </p:pic>
                  </p:oleObj>
                </mc:Fallback>
              </mc:AlternateContent>
            </a:graphicData>
          </a:graphic>
        </p:graphicFrame>
        <p:graphicFrame>
          <p:nvGraphicFramePr>
            <p:cNvPr id="196656" name="对象 196655"/>
            <p:cNvGraphicFramePr/>
            <p:nvPr/>
          </p:nvGraphicFramePr>
          <p:xfrm>
            <a:off x="2536" y="1923"/>
            <a:ext cx="303" cy="277"/>
          </p:xfrm>
          <a:graphic>
            <a:graphicData uri="http://schemas.openxmlformats.org/presentationml/2006/ole">
              <mc:AlternateContent xmlns:mc="http://schemas.openxmlformats.org/markup-compatibility/2006">
                <mc:Choice xmlns:v="urn:schemas-microsoft-com:vml" Requires="v">
                  <p:oleObj spid="_x0000_s104858" r:id="rId16" imgW="457200" imgH="419100" progId="Equation.3">
                    <p:embed/>
                  </p:oleObj>
                </mc:Choice>
                <mc:Fallback>
                  <p:oleObj r:id="rId16" imgW="457200" imgH="419100" progId="Equation.3">
                    <p:embed/>
                    <p:pic>
                      <p:nvPicPr>
                        <p:cNvPr id="0" name="图片 104775"/>
                        <p:cNvPicPr/>
                        <p:nvPr/>
                      </p:nvPicPr>
                      <p:blipFill>
                        <a:blip r:embed="rId17">
                          <a:clrChange>
                            <a:clrFrom>
                              <a:srgbClr val="000000"/>
                            </a:clrFrom>
                            <a:clrTo>
                              <a:srgbClr val="006600"/>
                            </a:clrTo>
                          </a:clrChange>
                        </a:blip>
                        <a:stretch>
                          <a:fillRect/>
                        </a:stretch>
                      </p:blipFill>
                      <p:spPr>
                        <a:xfrm>
                          <a:off x="2536" y="1923"/>
                          <a:ext cx="303" cy="277"/>
                        </a:xfrm>
                        <a:prstGeom prst="rect">
                          <a:avLst/>
                        </a:prstGeom>
                        <a:noFill/>
                        <a:ln w="38100">
                          <a:noFill/>
                          <a:miter/>
                        </a:ln>
                      </p:spPr>
                    </p:pic>
                  </p:oleObj>
                </mc:Fallback>
              </mc:AlternateContent>
            </a:graphicData>
          </a:graphic>
        </p:graphicFrame>
        <p:graphicFrame>
          <p:nvGraphicFramePr>
            <p:cNvPr id="196657" name="对象 196656"/>
            <p:cNvGraphicFramePr/>
            <p:nvPr/>
          </p:nvGraphicFramePr>
          <p:xfrm>
            <a:off x="2615" y="3053"/>
            <a:ext cx="311" cy="277"/>
          </p:xfrm>
          <a:graphic>
            <a:graphicData uri="http://schemas.openxmlformats.org/presentationml/2006/ole">
              <mc:AlternateContent xmlns:mc="http://schemas.openxmlformats.org/markup-compatibility/2006">
                <mc:Choice xmlns:v="urn:schemas-microsoft-com:vml" Requires="v">
                  <p:oleObj spid="_x0000_s104859" r:id="rId18" imgW="469900" imgH="419100" progId="Equation.3">
                    <p:embed/>
                  </p:oleObj>
                </mc:Choice>
                <mc:Fallback>
                  <p:oleObj r:id="rId18" imgW="469900" imgH="419100" progId="Equation.3">
                    <p:embed/>
                    <p:pic>
                      <p:nvPicPr>
                        <p:cNvPr id="0" name="图片 104776"/>
                        <p:cNvPicPr/>
                        <p:nvPr/>
                      </p:nvPicPr>
                      <p:blipFill>
                        <a:blip r:embed="rId19">
                          <a:clrChange>
                            <a:clrFrom>
                              <a:srgbClr val="000000"/>
                            </a:clrFrom>
                            <a:clrTo>
                              <a:srgbClr val="006600"/>
                            </a:clrTo>
                          </a:clrChange>
                        </a:blip>
                        <a:stretch>
                          <a:fillRect/>
                        </a:stretch>
                      </p:blipFill>
                      <p:spPr>
                        <a:xfrm>
                          <a:off x="2615" y="3053"/>
                          <a:ext cx="311" cy="277"/>
                        </a:xfrm>
                        <a:prstGeom prst="rect">
                          <a:avLst/>
                        </a:prstGeom>
                        <a:noFill/>
                        <a:ln w="38100">
                          <a:noFill/>
                          <a:miter/>
                        </a:ln>
                      </p:spPr>
                    </p:pic>
                  </p:oleObj>
                </mc:Fallback>
              </mc:AlternateContent>
            </a:graphicData>
          </a:graphic>
        </p:graphicFrame>
        <p:graphicFrame>
          <p:nvGraphicFramePr>
            <p:cNvPr id="196658" name="对象 196657"/>
            <p:cNvGraphicFramePr/>
            <p:nvPr/>
          </p:nvGraphicFramePr>
          <p:xfrm>
            <a:off x="2969" y="2490"/>
            <a:ext cx="311" cy="277"/>
          </p:xfrm>
          <a:graphic>
            <a:graphicData uri="http://schemas.openxmlformats.org/presentationml/2006/ole">
              <mc:AlternateContent xmlns:mc="http://schemas.openxmlformats.org/markup-compatibility/2006">
                <mc:Choice xmlns:v="urn:schemas-microsoft-com:vml" Requires="v">
                  <p:oleObj spid="_x0000_s104860" r:id="rId20" imgW="469900" imgH="419100" progId="Equation.3">
                    <p:embed/>
                  </p:oleObj>
                </mc:Choice>
                <mc:Fallback>
                  <p:oleObj r:id="rId20" imgW="469900" imgH="419100" progId="Equation.3">
                    <p:embed/>
                    <p:pic>
                      <p:nvPicPr>
                        <p:cNvPr id="0" name="图片 104777"/>
                        <p:cNvPicPr/>
                        <p:nvPr/>
                      </p:nvPicPr>
                      <p:blipFill>
                        <a:blip r:embed="rId21">
                          <a:clrChange>
                            <a:clrFrom>
                              <a:srgbClr val="000000"/>
                            </a:clrFrom>
                            <a:clrTo>
                              <a:srgbClr val="006600"/>
                            </a:clrTo>
                          </a:clrChange>
                        </a:blip>
                        <a:stretch>
                          <a:fillRect/>
                        </a:stretch>
                      </p:blipFill>
                      <p:spPr>
                        <a:xfrm>
                          <a:off x="2969" y="2490"/>
                          <a:ext cx="311" cy="277"/>
                        </a:xfrm>
                        <a:prstGeom prst="rect">
                          <a:avLst/>
                        </a:prstGeom>
                        <a:noFill/>
                        <a:ln w="38100">
                          <a:noFill/>
                          <a:miter/>
                        </a:ln>
                      </p:spPr>
                    </p:pic>
                  </p:oleObj>
                </mc:Fallback>
              </mc:AlternateContent>
            </a:graphicData>
          </a:graphic>
        </p:graphicFrame>
      </p:grpSp>
      <p:sp>
        <p:nvSpPr>
          <p:cNvPr id="196659" name="矩形 196658"/>
          <p:cNvSpPr/>
          <p:nvPr/>
        </p:nvSpPr>
        <p:spPr>
          <a:xfrm>
            <a:off x="3929063" y="864272"/>
            <a:ext cx="4862512" cy="3408362"/>
          </a:xfrm>
          <a:prstGeom prst="rect">
            <a:avLst/>
          </a:prstGeom>
          <a:solidFill>
            <a:srgbClr val="EBF9FF"/>
          </a:solidFill>
          <a:ln w="9525">
            <a:noFill/>
          </a:ln>
        </p:spPr>
        <p:txBody>
          <a:bodyPr/>
          <a:lstStyle/>
          <a:p>
            <a:endParaRPr lang="zh-CN" altLang="en-US"/>
          </a:p>
        </p:txBody>
      </p:sp>
      <p:graphicFrame>
        <p:nvGraphicFramePr>
          <p:cNvPr id="196660" name="对象 196659"/>
          <p:cNvGraphicFramePr/>
          <p:nvPr/>
        </p:nvGraphicFramePr>
        <p:xfrm>
          <a:off x="1116013" y="1669134"/>
          <a:ext cx="1854200" cy="417513"/>
        </p:xfrm>
        <a:graphic>
          <a:graphicData uri="http://schemas.openxmlformats.org/presentationml/2006/ole">
            <mc:AlternateContent xmlns:mc="http://schemas.openxmlformats.org/markup-compatibility/2006">
              <mc:Choice xmlns:v="urn:schemas-microsoft-com:vml" Requires="v">
                <p:oleObj spid="_x0000_s104861" r:id="rId22" imgW="1854200" imgH="419100" progId="Equation.3">
                  <p:embed/>
                </p:oleObj>
              </mc:Choice>
              <mc:Fallback>
                <p:oleObj r:id="rId22" imgW="1854200" imgH="419100" progId="Equation.3">
                  <p:embed/>
                  <p:pic>
                    <p:nvPicPr>
                      <p:cNvPr id="0" name="图片 104778"/>
                      <p:cNvPicPr/>
                      <p:nvPr/>
                    </p:nvPicPr>
                    <p:blipFill>
                      <a:blip r:embed="rId23"/>
                      <a:stretch>
                        <a:fillRect/>
                      </a:stretch>
                    </p:blipFill>
                    <p:spPr>
                      <a:xfrm>
                        <a:off x="1116013" y="1669134"/>
                        <a:ext cx="1854200" cy="417513"/>
                      </a:xfrm>
                      <a:prstGeom prst="rect">
                        <a:avLst/>
                      </a:prstGeom>
                      <a:noFill/>
                      <a:ln w="38100">
                        <a:noFill/>
                        <a:miter/>
                      </a:ln>
                    </p:spPr>
                  </p:pic>
                </p:oleObj>
              </mc:Fallback>
            </mc:AlternateContent>
          </a:graphicData>
        </a:graphic>
      </p:graphicFrame>
      <p:graphicFrame>
        <p:nvGraphicFramePr>
          <p:cNvPr id="196661" name="对象 196660"/>
          <p:cNvGraphicFramePr/>
          <p:nvPr/>
        </p:nvGraphicFramePr>
        <p:xfrm>
          <a:off x="1050925" y="2253334"/>
          <a:ext cx="1879600" cy="419100"/>
        </p:xfrm>
        <a:graphic>
          <a:graphicData uri="http://schemas.openxmlformats.org/presentationml/2006/ole">
            <mc:AlternateContent xmlns:mc="http://schemas.openxmlformats.org/markup-compatibility/2006">
              <mc:Choice xmlns:v="urn:schemas-microsoft-com:vml" Requires="v">
                <p:oleObj spid="_x0000_s104862" r:id="rId24" imgW="1879600" imgH="419100" progId="Equation.3">
                  <p:embed/>
                </p:oleObj>
              </mc:Choice>
              <mc:Fallback>
                <p:oleObj r:id="rId24" imgW="1879600" imgH="419100" progId="Equation.3">
                  <p:embed/>
                  <p:pic>
                    <p:nvPicPr>
                      <p:cNvPr id="0" name="图片 104779"/>
                      <p:cNvPicPr/>
                      <p:nvPr/>
                    </p:nvPicPr>
                    <p:blipFill>
                      <a:blip r:embed="rId25"/>
                      <a:stretch>
                        <a:fillRect/>
                      </a:stretch>
                    </p:blipFill>
                    <p:spPr>
                      <a:xfrm>
                        <a:off x="1050925" y="2253334"/>
                        <a:ext cx="1879600" cy="419100"/>
                      </a:xfrm>
                      <a:prstGeom prst="rect">
                        <a:avLst/>
                      </a:prstGeom>
                      <a:noFill/>
                      <a:ln w="38100">
                        <a:noFill/>
                        <a:miter/>
                      </a:ln>
                    </p:spPr>
                  </p:pic>
                </p:oleObj>
              </mc:Fallback>
            </mc:AlternateContent>
          </a:graphicData>
        </a:graphic>
      </p:graphicFrame>
      <p:graphicFrame>
        <p:nvGraphicFramePr>
          <p:cNvPr id="196662" name="对象 196661"/>
          <p:cNvGraphicFramePr/>
          <p:nvPr/>
        </p:nvGraphicFramePr>
        <p:xfrm>
          <a:off x="1055688" y="2874047"/>
          <a:ext cx="1866900" cy="417512"/>
        </p:xfrm>
        <a:graphic>
          <a:graphicData uri="http://schemas.openxmlformats.org/presentationml/2006/ole">
            <mc:AlternateContent xmlns:mc="http://schemas.openxmlformats.org/markup-compatibility/2006">
              <mc:Choice xmlns:v="urn:schemas-microsoft-com:vml" Requires="v">
                <p:oleObj spid="_x0000_s104863" r:id="rId26" imgW="1866900" imgH="419100" progId="Equation.3">
                  <p:embed/>
                </p:oleObj>
              </mc:Choice>
              <mc:Fallback>
                <p:oleObj r:id="rId26" imgW="1866900" imgH="419100" progId="Equation.3">
                  <p:embed/>
                  <p:pic>
                    <p:nvPicPr>
                      <p:cNvPr id="0" name="图片 104780"/>
                      <p:cNvPicPr/>
                      <p:nvPr/>
                    </p:nvPicPr>
                    <p:blipFill>
                      <a:blip r:embed="rId27"/>
                      <a:stretch>
                        <a:fillRect/>
                      </a:stretch>
                    </p:blipFill>
                    <p:spPr>
                      <a:xfrm>
                        <a:off x="1055688" y="2874047"/>
                        <a:ext cx="1866900" cy="417512"/>
                      </a:xfrm>
                      <a:prstGeom prst="rect">
                        <a:avLst/>
                      </a:prstGeom>
                      <a:noFill/>
                      <a:ln w="38100">
                        <a:noFill/>
                        <a:miter/>
                      </a:ln>
                    </p:spPr>
                  </p:pic>
                </p:oleObj>
              </mc:Fallback>
            </mc:AlternateContent>
          </a:graphicData>
        </a:graphic>
      </p:graphicFrame>
      <p:graphicFrame>
        <p:nvGraphicFramePr>
          <p:cNvPr id="196663" name="对象 196662"/>
          <p:cNvGraphicFramePr/>
          <p:nvPr/>
        </p:nvGraphicFramePr>
        <p:xfrm>
          <a:off x="701683" y="4987009"/>
          <a:ext cx="1689100" cy="533400"/>
        </p:xfrm>
        <a:graphic>
          <a:graphicData uri="http://schemas.openxmlformats.org/presentationml/2006/ole">
            <mc:AlternateContent xmlns:mc="http://schemas.openxmlformats.org/markup-compatibility/2006">
              <mc:Choice xmlns:v="urn:schemas-microsoft-com:vml" Requires="v">
                <p:oleObj spid="_x0000_s104864" r:id="rId28" imgW="1688465" imgH="533400" progId="Equation.3">
                  <p:embed/>
                </p:oleObj>
              </mc:Choice>
              <mc:Fallback>
                <p:oleObj r:id="rId28" imgW="1688465" imgH="533400" progId="Equation.3">
                  <p:embed/>
                  <p:pic>
                    <p:nvPicPr>
                      <p:cNvPr id="0" name="图片 104781"/>
                      <p:cNvPicPr/>
                      <p:nvPr/>
                    </p:nvPicPr>
                    <p:blipFill>
                      <a:blip r:embed="rId29"/>
                      <a:stretch>
                        <a:fillRect/>
                      </a:stretch>
                    </p:blipFill>
                    <p:spPr>
                      <a:xfrm>
                        <a:off x="701683" y="4987009"/>
                        <a:ext cx="1689100" cy="533400"/>
                      </a:xfrm>
                      <a:prstGeom prst="rect">
                        <a:avLst/>
                      </a:prstGeom>
                      <a:solidFill>
                        <a:srgbClr val="CCFFCC">
                          <a:alpha val="50000"/>
                        </a:srgbClr>
                      </a:solidFill>
                      <a:ln w="9525" cap="flat" cmpd="sng">
                        <a:solidFill>
                          <a:srgbClr val="FF0000"/>
                        </a:solidFill>
                        <a:prstDash val="solid"/>
                        <a:miter/>
                        <a:headEnd type="none" w="med" len="med"/>
                        <a:tailEnd type="none" w="med" len="med"/>
                      </a:ln>
                    </p:spPr>
                  </p:pic>
                </p:oleObj>
              </mc:Fallback>
            </mc:AlternateContent>
          </a:graphicData>
        </a:graphic>
      </p:graphicFrame>
      <p:sp>
        <p:nvSpPr>
          <p:cNvPr id="196664" name="文本框 196663"/>
          <p:cNvSpPr txBox="1"/>
          <p:nvPr/>
        </p:nvSpPr>
        <p:spPr>
          <a:xfrm>
            <a:off x="777875" y="1042072"/>
            <a:ext cx="2857500" cy="427037"/>
          </a:xfrm>
          <a:prstGeom prst="rect">
            <a:avLst/>
          </a:prstGeom>
          <a:noFill/>
          <a:ln w="25400">
            <a:noFill/>
          </a:ln>
        </p:spPr>
        <p:txBody>
          <a:bodyPr wrap="none" lIns="0" tIns="0" rIns="0" bIns="0" anchor="ctr" anchorCtr="0">
            <a:spAutoFit/>
          </a:bodyPr>
          <a:lstStyle/>
          <a:p>
            <a:pPr algn="ctr" eaLnBrk="0" hangingPunct="0"/>
            <a:r>
              <a:rPr lang="zh-CN" altLang="en-US" sz="2800" b="1" dirty="0">
                <a:solidFill>
                  <a:schemeClr val="accent2"/>
                </a:solidFill>
                <a:latin typeface="Times New Roman" panose="02020603050405020304" pitchFamily="18" charset="0"/>
              </a:rPr>
              <a:t>线、相电压关系式</a:t>
            </a:r>
          </a:p>
        </p:txBody>
      </p:sp>
      <p:sp>
        <p:nvSpPr>
          <p:cNvPr id="196665" name="文本框 196664"/>
          <p:cNvSpPr txBox="1"/>
          <p:nvPr/>
        </p:nvSpPr>
        <p:spPr>
          <a:xfrm>
            <a:off x="6278563" y="5175922"/>
            <a:ext cx="1068387" cy="427037"/>
          </a:xfrm>
          <a:prstGeom prst="rect">
            <a:avLst/>
          </a:prstGeom>
          <a:noFill/>
          <a:ln w="25400">
            <a:noFill/>
          </a:ln>
        </p:spPr>
        <p:txBody>
          <a:bodyPr wrap="none" lIns="0" tIns="0" rIns="0" bIns="0" anchor="ctr" anchorCtr="0">
            <a:spAutoFit/>
          </a:bodyPr>
          <a:lstStyle/>
          <a:p>
            <a:pPr algn="ctr" eaLnBrk="0" hangingPunct="0"/>
            <a:r>
              <a:rPr lang="zh-CN" altLang="en-US" sz="2800" b="1" dirty="0">
                <a:solidFill>
                  <a:srgbClr val="006600"/>
                </a:solidFill>
                <a:latin typeface="Times New Roman" panose="02020603050405020304" pitchFamily="18" charset="0"/>
              </a:rPr>
              <a:t>相量图</a:t>
            </a:r>
            <a:endParaRPr lang="zh-CN" altLang="en-US" sz="2800" b="1">
              <a:solidFill>
                <a:srgbClr val="006600"/>
              </a:solidFill>
              <a:latin typeface="Times New Roman" panose="02020603050405020304" pitchFamily="18" charset="0"/>
            </a:endParaRPr>
          </a:p>
        </p:txBody>
      </p:sp>
      <p:sp>
        <p:nvSpPr>
          <p:cNvPr id="196666" name="直接连接符 196665"/>
          <p:cNvSpPr/>
          <p:nvPr/>
        </p:nvSpPr>
        <p:spPr>
          <a:xfrm>
            <a:off x="6516688" y="2612109"/>
            <a:ext cx="1371600" cy="0"/>
          </a:xfrm>
          <a:prstGeom prst="line">
            <a:avLst/>
          </a:prstGeom>
          <a:ln w="38100" cap="flat" cmpd="sng">
            <a:solidFill>
              <a:srgbClr val="FF6600"/>
            </a:solidFill>
            <a:prstDash val="solid"/>
            <a:headEnd type="none" w="med" len="med"/>
            <a:tailEnd type="stealth" w="med" len="lg"/>
          </a:ln>
        </p:spPr>
      </p:sp>
      <p:sp>
        <p:nvSpPr>
          <p:cNvPr id="196667" name="直接连接符 196666"/>
          <p:cNvSpPr/>
          <p:nvPr/>
        </p:nvSpPr>
        <p:spPr>
          <a:xfrm rot="14357162">
            <a:off x="5497513" y="2000922"/>
            <a:ext cx="1371600" cy="1587"/>
          </a:xfrm>
          <a:prstGeom prst="line">
            <a:avLst/>
          </a:prstGeom>
          <a:ln w="38100" cap="flat" cmpd="sng">
            <a:solidFill>
              <a:srgbClr val="FF0066"/>
            </a:solidFill>
            <a:prstDash val="solid"/>
            <a:headEnd type="none" w="med" len="med"/>
            <a:tailEnd type="stealth" w="med" len="lg"/>
          </a:ln>
        </p:spPr>
      </p:sp>
      <p:sp>
        <p:nvSpPr>
          <p:cNvPr id="196668" name="直接连接符 196667"/>
          <p:cNvSpPr/>
          <p:nvPr/>
        </p:nvSpPr>
        <p:spPr>
          <a:xfrm rot="7413853">
            <a:off x="5459413" y="3143922"/>
            <a:ext cx="1371600" cy="1587"/>
          </a:xfrm>
          <a:prstGeom prst="line">
            <a:avLst/>
          </a:prstGeom>
          <a:ln w="38100" cap="flat" cmpd="sng">
            <a:solidFill>
              <a:srgbClr val="009900"/>
            </a:solidFill>
            <a:prstDash val="solid"/>
            <a:headEnd type="none" w="med" len="med"/>
            <a:tailEnd type="stealth" w="med" len="lg"/>
          </a:ln>
        </p:spPr>
      </p:sp>
      <p:grpSp>
        <p:nvGrpSpPr>
          <p:cNvPr id="196669" name="组合 196668"/>
          <p:cNvGrpSpPr/>
          <p:nvPr/>
        </p:nvGrpSpPr>
        <p:grpSpPr>
          <a:xfrm>
            <a:off x="7859713" y="2273972"/>
            <a:ext cx="322262" cy="525462"/>
            <a:chOff x="5184" y="1323"/>
            <a:chExt cx="203" cy="331"/>
          </a:xfrm>
        </p:grpSpPr>
        <p:sp>
          <p:nvSpPr>
            <p:cNvPr id="196670" name="文本框 196669"/>
            <p:cNvSpPr txBox="1"/>
            <p:nvPr/>
          </p:nvSpPr>
          <p:spPr>
            <a:xfrm>
              <a:off x="5184" y="1424"/>
              <a:ext cx="203" cy="230"/>
            </a:xfrm>
            <a:prstGeom prst="rect">
              <a:avLst/>
            </a:prstGeom>
            <a:noFill/>
            <a:ln w="38100">
              <a:noFill/>
            </a:ln>
          </p:spPr>
          <p:txBody>
            <a:bodyPr wrap="none" lIns="0" tIns="0" rIns="0" bIns="0" anchor="t" anchorCtr="0">
              <a:spAutoFit/>
            </a:bodyPr>
            <a:lstStyle/>
            <a:p>
              <a:r>
                <a:rPr lang="en-US" altLang="zh-CN" b="1" i="1" dirty="0">
                  <a:solidFill>
                    <a:srgbClr val="FF6600"/>
                  </a:solidFill>
                  <a:latin typeface="宋体" panose="02010600030101010101" pitchFamily="2" charset="-122"/>
                </a:rPr>
                <a:t>U</a:t>
              </a:r>
              <a:r>
                <a:rPr lang="en-US" altLang="zh-CN" b="1" baseline="-25000" dirty="0">
                  <a:solidFill>
                    <a:srgbClr val="FF6600"/>
                  </a:solidFill>
                  <a:latin typeface="宋体" panose="02010600030101010101" pitchFamily="2" charset="-122"/>
                </a:rPr>
                <a:t>1</a:t>
              </a:r>
              <a:endParaRPr lang="en-US" altLang="zh-CN" b="1" dirty="0">
                <a:solidFill>
                  <a:srgbClr val="FF6600"/>
                </a:solidFill>
                <a:latin typeface="宋体" panose="02010600030101010101" pitchFamily="2" charset="-122"/>
              </a:endParaRPr>
            </a:p>
          </p:txBody>
        </p:sp>
        <p:sp>
          <p:nvSpPr>
            <p:cNvPr id="196671" name="文本框 196670"/>
            <p:cNvSpPr txBox="1"/>
            <p:nvPr/>
          </p:nvSpPr>
          <p:spPr>
            <a:xfrm>
              <a:off x="5256" y="1323"/>
              <a:ext cx="56" cy="192"/>
            </a:xfrm>
            <a:prstGeom prst="rect">
              <a:avLst/>
            </a:prstGeom>
            <a:noFill/>
            <a:ln w="38100">
              <a:noFill/>
            </a:ln>
          </p:spPr>
          <p:txBody>
            <a:bodyPr wrap="none" lIns="0" tIns="0" rIns="0" bIns="0" anchor="t" anchorCtr="0">
              <a:spAutoFit/>
            </a:bodyPr>
            <a:lstStyle/>
            <a:p>
              <a:r>
                <a:rPr lang="en-US" altLang="zh-CN" sz="2000" b="1">
                  <a:solidFill>
                    <a:srgbClr val="FF6600"/>
                  </a:solidFill>
                  <a:latin typeface="宋体" panose="02010600030101010101" pitchFamily="2" charset="-122"/>
                </a:rPr>
                <a:t>•</a:t>
              </a:r>
            </a:p>
          </p:txBody>
        </p:sp>
      </p:grpSp>
      <p:grpSp>
        <p:nvGrpSpPr>
          <p:cNvPr id="196672" name="组合 196671"/>
          <p:cNvGrpSpPr/>
          <p:nvPr/>
        </p:nvGrpSpPr>
        <p:grpSpPr>
          <a:xfrm>
            <a:off x="5916613" y="948409"/>
            <a:ext cx="322262" cy="525463"/>
            <a:chOff x="3633" y="651"/>
            <a:chExt cx="203" cy="331"/>
          </a:xfrm>
        </p:grpSpPr>
        <p:sp>
          <p:nvSpPr>
            <p:cNvPr id="196673" name="文本框 196672"/>
            <p:cNvSpPr txBox="1"/>
            <p:nvPr/>
          </p:nvSpPr>
          <p:spPr>
            <a:xfrm>
              <a:off x="3633" y="752"/>
              <a:ext cx="203" cy="230"/>
            </a:xfrm>
            <a:prstGeom prst="rect">
              <a:avLst/>
            </a:prstGeom>
            <a:noFill/>
            <a:ln w="38100">
              <a:noFill/>
            </a:ln>
          </p:spPr>
          <p:txBody>
            <a:bodyPr wrap="none" lIns="0" tIns="0" rIns="0" bIns="0" anchor="t" anchorCtr="0">
              <a:spAutoFit/>
            </a:bodyPr>
            <a:lstStyle/>
            <a:p>
              <a:r>
                <a:rPr lang="en-US" altLang="zh-CN" b="1" i="1">
                  <a:solidFill>
                    <a:srgbClr val="FF0066"/>
                  </a:solidFill>
                  <a:latin typeface="宋体" panose="02010600030101010101" pitchFamily="2" charset="-122"/>
                </a:rPr>
                <a:t>U</a:t>
              </a:r>
              <a:r>
                <a:rPr lang="en-US" altLang="zh-CN" b="1" baseline="-25000">
                  <a:solidFill>
                    <a:srgbClr val="FF0066"/>
                  </a:solidFill>
                  <a:latin typeface="宋体" panose="02010600030101010101" pitchFamily="2" charset="-122"/>
                </a:rPr>
                <a:t>3</a:t>
              </a:r>
              <a:endParaRPr lang="en-US" altLang="zh-CN" b="1">
                <a:solidFill>
                  <a:srgbClr val="FF0066"/>
                </a:solidFill>
                <a:latin typeface="宋体" panose="02010600030101010101" pitchFamily="2" charset="-122"/>
              </a:endParaRPr>
            </a:p>
          </p:txBody>
        </p:sp>
        <p:sp>
          <p:nvSpPr>
            <p:cNvPr id="196674" name="文本框 196673"/>
            <p:cNvSpPr txBox="1"/>
            <p:nvPr/>
          </p:nvSpPr>
          <p:spPr>
            <a:xfrm>
              <a:off x="3705" y="651"/>
              <a:ext cx="56" cy="192"/>
            </a:xfrm>
            <a:prstGeom prst="rect">
              <a:avLst/>
            </a:prstGeom>
            <a:noFill/>
            <a:ln w="38100">
              <a:noFill/>
            </a:ln>
          </p:spPr>
          <p:txBody>
            <a:bodyPr wrap="none" lIns="0" tIns="0" rIns="0" bIns="0" anchor="t" anchorCtr="0">
              <a:spAutoFit/>
            </a:bodyPr>
            <a:lstStyle/>
            <a:p>
              <a:r>
                <a:rPr lang="en-US" altLang="zh-CN" sz="2000" b="1">
                  <a:solidFill>
                    <a:srgbClr val="FF0066"/>
                  </a:solidFill>
                  <a:latin typeface="宋体" panose="02010600030101010101" pitchFamily="2" charset="-122"/>
                </a:rPr>
                <a:t>•</a:t>
              </a:r>
            </a:p>
          </p:txBody>
        </p:sp>
      </p:grpSp>
      <p:grpSp>
        <p:nvGrpSpPr>
          <p:cNvPr id="196675" name="组合 196674"/>
          <p:cNvGrpSpPr/>
          <p:nvPr/>
        </p:nvGrpSpPr>
        <p:grpSpPr>
          <a:xfrm>
            <a:off x="5230813" y="3302672"/>
            <a:ext cx="322262" cy="525462"/>
            <a:chOff x="3696" y="2187"/>
            <a:chExt cx="203" cy="331"/>
          </a:xfrm>
        </p:grpSpPr>
        <p:sp>
          <p:nvSpPr>
            <p:cNvPr id="196676" name="文本框 196675"/>
            <p:cNvSpPr txBox="1"/>
            <p:nvPr/>
          </p:nvSpPr>
          <p:spPr>
            <a:xfrm>
              <a:off x="3696" y="2288"/>
              <a:ext cx="203" cy="230"/>
            </a:xfrm>
            <a:prstGeom prst="rect">
              <a:avLst/>
            </a:prstGeom>
            <a:noFill/>
            <a:ln w="38100">
              <a:noFill/>
            </a:ln>
          </p:spPr>
          <p:txBody>
            <a:bodyPr wrap="none" lIns="0" tIns="0" rIns="0" bIns="0" anchor="t" anchorCtr="0">
              <a:spAutoFit/>
            </a:bodyPr>
            <a:lstStyle/>
            <a:p>
              <a:r>
                <a:rPr lang="en-US" altLang="zh-CN" b="1" i="1">
                  <a:solidFill>
                    <a:srgbClr val="009900"/>
                  </a:solidFill>
                  <a:latin typeface="宋体" panose="02010600030101010101" pitchFamily="2" charset="-122"/>
                </a:rPr>
                <a:t>U</a:t>
              </a:r>
              <a:r>
                <a:rPr lang="en-US" altLang="zh-CN" b="1" baseline="-25000">
                  <a:solidFill>
                    <a:srgbClr val="009900"/>
                  </a:solidFill>
                  <a:latin typeface="宋体" panose="02010600030101010101" pitchFamily="2" charset="-122"/>
                </a:rPr>
                <a:t>2</a:t>
              </a:r>
              <a:endParaRPr lang="en-US" altLang="zh-CN" b="1">
                <a:solidFill>
                  <a:srgbClr val="009900"/>
                </a:solidFill>
                <a:latin typeface="宋体" panose="02010600030101010101" pitchFamily="2" charset="-122"/>
              </a:endParaRPr>
            </a:p>
          </p:txBody>
        </p:sp>
        <p:sp>
          <p:nvSpPr>
            <p:cNvPr id="196677" name="文本框 196676"/>
            <p:cNvSpPr txBox="1"/>
            <p:nvPr/>
          </p:nvSpPr>
          <p:spPr>
            <a:xfrm>
              <a:off x="3768" y="2187"/>
              <a:ext cx="56" cy="192"/>
            </a:xfrm>
            <a:prstGeom prst="rect">
              <a:avLst/>
            </a:prstGeom>
            <a:noFill/>
            <a:ln w="38100">
              <a:noFill/>
            </a:ln>
          </p:spPr>
          <p:txBody>
            <a:bodyPr wrap="none" lIns="0" tIns="0" rIns="0" bIns="0" anchor="t" anchorCtr="0">
              <a:spAutoFit/>
            </a:bodyPr>
            <a:lstStyle/>
            <a:p>
              <a:r>
                <a:rPr lang="en-US" altLang="zh-CN" sz="2000" b="1">
                  <a:solidFill>
                    <a:srgbClr val="009900"/>
                  </a:solidFill>
                  <a:latin typeface="宋体" panose="02010600030101010101" pitchFamily="2" charset="-122"/>
                </a:rPr>
                <a:t>•</a:t>
              </a:r>
            </a:p>
          </p:txBody>
        </p:sp>
      </p:grpSp>
      <p:sp>
        <p:nvSpPr>
          <p:cNvPr id="196678" name="直接连接符 196677"/>
          <p:cNvSpPr/>
          <p:nvPr/>
        </p:nvSpPr>
        <p:spPr>
          <a:xfrm rot="7765240" flipH="1" flipV="1">
            <a:off x="7535863" y="2070772"/>
            <a:ext cx="1371600" cy="1587"/>
          </a:xfrm>
          <a:prstGeom prst="line">
            <a:avLst/>
          </a:prstGeom>
          <a:ln w="38100" cap="flat" cmpd="sng">
            <a:solidFill>
              <a:srgbClr val="009900"/>
            </a:solidFill>
            <a:prstDash val="dash"/>
            <a:headEnd type="none" w="med" len="med"/>
            <a:tailEnd type="stealth" w="med" len="lg"/>
          </a:ln>
        </p:spPr>
      </p:sp>
      <p:sp>
        <p:nvSpPr>
          <p:cNvPr id="196679" name="直接连接符 196678"/>
          <p:cNvSpPr/>
          <p:nvPr/>
        </p:nvSpPr>
        <p:spPr>
          <a:xfrm rot="193796" flipV="1">
            <a:off x="6526213" y="1538959"/>
            <a:ext cx="2057400" cy="1104900"/>
          </a:xfrm>
          <a:prstGeom prst="line">
            <a:avLst/>
          </a:prstGeom>
          <a:ln w="25400" cap="flat" cmpd="sng">
            <a:solidFill>
              <a:schemeClr val="accent2"/>
            </a:solidFill>
            <a:prstDash val="solid"/>
            <a:headEnd type="none" w="med" len="med"/>
            <a:tailEnd type="stealth" w="med" len="lg"/>
          </a:ln>
        </p:spPr>
      </p:sp>
      <p:sp>
        <p:nvSpPr>
          <p:cNvPr id="196680" name="直接连接符 196679"/>
          <p:cNvSpPr/>
          <p:nvPr/>
        </p:nvSpPr>
        <p:spPr>
          <a:xfrm>
            <a:off x="6526213" y="2624809"/>
            <a:ext cx="0" cy="2292350"/>
          </a:xfrm>
          <a:prstGeom prst="line">
            <a:avLst/>
          </a:prstGeom>
          <a:ln w="25400" cap="flat" cmpd="sng">
            <a:solidFill>
              <a:schemeClr val="accent2"/>
            </a:solidFill>
            <a:prstDash val="solid"/>
            <a:headEnd type="none" w="med" len="med"/>
            <a:tailEnd type="stealth" w="med" len="lg"/>
          </a:ln>
        </p:spPr>
      </p:sp>
      <p:sp>
        <p:nvSpPr>
          <p:cNvPr id="196681" name="直接连接符 196680"/>
          <p:cNvSpPr/>
          <p:nvPr/>
        </p:nvSpPr>
        <p:spPr>
          <a:xfrm flipH="1">
            <a:off x="4468813" y="1481809"/>
            <a:ext cx="1371600" cy="0"/>
          </a:xfrm>
          <a:prstGeom prst="line">
            <a:avLst/>
          </a:prstGeom>
          <a:ln w="38100" cap="flat" cmpd="sng">
            <a:solidFill>
              <a:srgbClr val="FF6600"/>
            </a:solidFill>
            <a:prstDash val="dash"/>
            <a:headEnd type="none" w="med" len="med"/>
            <a:tailEnd type="stealth" w="med" len="lg"/>
          </a:ln>
        </p:spPr>
      </p:sp>
      <p:sp>
        <p:nvSpPr>
          <p:cNvPr id="196682" name="直接连接符 196681"/>
          <p:cNvSpPr/>
          <p:nvPr/>
        </p:nvSpPr>
        <p:spPr>
          <a:xfrm flipH="1" flipV="1">
            <a:off x="4545013" y="1481809"/>
            <a:ext cx="1981200" cy="1143000"/>
          </a:xfrm>
          <a:prstGeom prst="line">
            <a:avLst/>
          </a:prstGeom>
          <a:ln w="25400" cap="flat" cmpd="sng">
            <a:solidFill>
              <a:schemeClr val="accent2"/>
            </a:solidFill>
            <a:prstDash val="solid"/>
            <a:headEnd type="none" w="med" len="med"/>
            <a:tailEnd type="stealth" w="med" len="lg"/>
          </a:ln>
        </p:spPr>
      </p:sp>
      <p:graphicFrame>
        <p:nvGraphicFramePr>
          <p:cNvPr id="196683" name="对象 196682"/>
          <p:cNvGraphicFramePr/>
          <p:nvPr/>
        </p:nvGraphicFramePr>
        <p:xfrm>
          <a:off x="7978775" y="1197647"/>
          <a:ext cx="455613" cy="417512"/>
        </p:xfrm>
        <a:graphic>
          <a:graphicData uri="http://schemas.openxmlformats.org/presentationml/2006/ole">
            <mc:AlternateContent xmlns:mc="http://schemas.openxmlformats.org/markup-compatibility/2006">
              <mc:Choice xmlns:v="urn:schemas-microsoft-com:vml" Requires="v">
                <p:oleObj spid="_x0000_s104865" r:id="rId30" imgW="457200" imgH="419100" progId="Equation.3">
                  <p:embed/>
                </p:oleObj>
              </mc:Choice>
              <mc:Fallback>
                <p:oleObj r:id="rId30" imgW="457200" imgH="419100" progId="Equation.3">
                  <p:embed/>
                  <p:pic>
                    <p:nvPicPr>
                      <p:cNvPr id="0" name="图片 104782"/>
                      <p:cNvPicPr/>
                      <p:nvPr/>
                    </p:nvPicPr>
                    <p:blipFill>
                      <a:blip r:embed="rId17">
                        <a:clrChange>
                          <a:clrFrom>
                            <a:srgbClr val="000000"/>
                          </a:clrFrom>
                          <a:clrTo>
                            <a:srgbClr val="333399"/>
                          </a:clrTo>
                        </a:clrChange>
                      </a:blip>
                      <a:stretch>
                        <a:fillRect/>
                      </a:stretch>
                    </p:blipFill>
                    <p:spPr>
                      <a:xfrm>
                        <a:off x="7978775" y="1197647"/>
                        <a:ext cx="455613" cy="417512"/>
                      </a:xfrm>
                      <a:prstGeom prst="rect">
                        <a:avLst/>
                      </a:prstGeom>
                      <a:noFill/>
                      <a:ln w="38100">
                        <a:noFill/>
                        <a:miter/>
                      </a:ln>
                    </p:spPr>
                  </p:pic>
                </p:oleObj>
              </mc:Fallback>
            </mc:AlternateContent>
          </a:graphicData>
        </a:graphic>
      </p:graphicFrame>
      <p:grpSp>
        <p:nvGrpSpPr>
          <p:cNvPr id="196684" name="组合 196683"/>
          <p:cNvGrpSpPr/>
          <p:nvPr/>
        </p:nvGrpSpPr>
        <p:grpSpPr>
          <a:xfrm>
            <a:off x="6826250" y="2227934"/>
            <a:ext cx="646113" cy="407988"/>
            <a:chOff x="4221" y="2678"/>
            <a:chExt cx="407" cy="257"/>
          </a:xfrm>
        </p:grpSpPr>
        <p:sp>
          <p:nvSpPr>
            <p:cNvPr id="196685" name="任意多边形 196684"/>
            <p:cNvSpPr/>
            <p:nvPr/>
          </p:nvSpPr>
          <p:spPr>
            <a:xfrm rot="1054113">
              <a:off x="4221" y="2743"/>
              <a:ext cx="166" cy="192"/>
            </a:xfrm>
            <a:custGeom>
              <a:avLst/>
              <a:gdLst>
                <a:gd name="txL" fmla="*/ 0 w 20423"/>
                <a:gd name="txT" fmla="*/ 0 h 19283"/>
                <a:gd name="txR" fmla="*/ 20423 w 20423"/>
                <a:gd name="txB" fmla="*/ 19283 h 19283"/>
              </a:gdLst>
              <a:ahLst/>
              <a:cxnLst>
                <a:cxn ang="270">
                  <a:pos x="9732" y="0"/>
                </a:cxn>
                <a:cxn ang="0">
                  <a:pos x="20422" y="12248"/>
                </a:cxn>
                <a:cxn ang="180">
                  <a:pos x="0" y="19283"/>
                </a:cxn>
              </a:cxnLst>
              <a:rect l="txL" t="txT" r="txR" b="txB"/>
              <a:pathLst>
                <a:path w="20423" h="19283" fill="none">
                  <a:moveTo>
                    <a:pt x="9732" y="0"/>
                  </a:moveTo>
                  <a:arcTo wR="21600" hR="21600" stAng="-3793214" swAng="2652741"/>
                </a:path>
                <a:path w="20423" h="19283" stroke="0">
                  <a:moveTo>
                    <a:pt x="9732" y="0"/>
                  </a:moveTo>
                  <a:arcTo wR="21600" hR="21600" stAng="-3793214" swAng="2652741"/>
                  <a:lnTo>
                    <a:pt x="0" y="19283"/>
                  </a:lnTo>
                  <a:close/>
                </a:path>
              </a:pathLst>
            </a:custGeom>
            <a:noFill/>
            <a:ln w="19050" cap="flat" cmpd="sng">
              <a:solidFill>
                <a:srgbClr val="FF6699"/>
              </a:solidFill>
              <a:prstDash val="solid"/>
              <a:headEnd type="none" w="med" len="med"/>
              <a:tailEnd type="none" w="sm" len="lg"/>
            </a:ln>
          </p:spPr>
          <p:txBody>
            <a:bodyPr/>
            <a:lstStyle/>
            <a:p>
              <a:endParaRPr lang="zh-CN" altLang="en-US"/>
            </a:p>
          </p:txBody>
        </p:sp>
        <p:sp>
          <p:nvSpPr>
            <p:cNvPr id="196686" name="文本框 196685"/>
            <p:cNvSpPr txBox="1"/>
            <p:nvPr/>
          </p:nvSpPr>
          <p:spPr>
            <a:xfrm>
              <a:off x="4416" y="2678"/>
              <a:ext cx="212" cy="192"/>
            </a:xfrm>
            <a:prstGeom prst="rect">
              <a:avLst/>
            </a:prstGeom>
            <a:noFill/>
            <a:ln w="38100">
              <a:noFill/>
            </a:ln>
          </p:spPr>
          <p:txBody>
            <a:bodyPr wrap="none" lIns="0" tIns="0" rIns="0" bIns="0" anchor="t" anchorCtr="0">
              <a:spAutoFit/>
            </a:bodyPr>
            <a:lstStyle/>
            <a:p>
              <a:r>
                <a:rPr lang="en-US" altLang="zh-CN" sz="2000" b="1">
                  <a:latin typeface="宋体" panose="02010600030101010101" pitchFamily="2" charset="-122"/>
                </a:rPr>
                <a:t>30</a:t>
              </a:r>
              <a:r>
                <a:rPr lang="en-US" altLang="zh-CN" sz="2000" b="1" baseline="30000">
                  <a:latin typeface="宋体" panose="02010600030101010101" pitchFamily="2" charset="-122"/>
                </a:rPr>
                <a:t>o</a:t>
              </a:r>
              <a:endParaRPr lang="en-US" altLang="zh-CN" sz="2000" b="1">
                <a:latin typeface="宋体" panose="02010600030101010101" pitchFamily="2" charset="-122"/>
              </a:endParaRPr>
            </a:p>
          </p:txBody>
        </p:sp>
      </p:grpSp>
      <p:grpSp>
        <p:nvGrpSpPr>
          <p:cNvPr id="196687" name="组合 196686"/>
          <p:cNvGrpSpPr/>
          <p:nvPr/>
        </p:nvGrpSpPr>
        <p:grpSpPr>
          <a:xfrm>
            <a:off x="6049963" y="2872459"/>
            <a:ext cx="476250" cy="533400"/>
            <a:chOff x="3732" y="3072"/>
            <a:chExt cx="300" cy="336"/>
          </a:xfrm>
        </p:grpSpPr>
        <p:grpSp>
          <p:nvGrpSpPr>
            <p:cNvPr id="196688" name="组合 196687"/>
            <p:cNvGrpSpPr/>
            <p:nvPr/>
          </p:nvGrpSpPr>
          <p:grpSpPr>
            <a:xfrm>
              <a:off x="3732" y="3204"/>
              <a:ext cx="252" cy="204"/>
              <a:chOff x="3732" y="3204"/>
              <a:chExt cx="252" cy="204"/>
            </a:xfrm>
          </p:grpSpPr>
          <p:sp>
            <p:nvSpPr>
              <p:cNvPr id="196689" name="矩形 196688"/>
              <p:cNvSpPr/>
              <p:nvPr/>
            </p:nvSpPr>
            <p:spPr>
              <a:xfrm>
                <a:off x="3792" y="3264"/>
                <a:ext cx="192" cy="144"/>
              </a:xfrm>
              <a:prstGeom prst="rect">
                <a:avLst/>
              </a:prstGeom>
              <a:noFill/>
              <a:ln w="25400">
                <a:noFill/>
              </a:ln>
            </p:spPr>
            <p:txBody>
              <a:bodyPr/>
              <a:lstStyle/>
              <a:p>
                <a:endParaRPr lang="zh-CN" altLang="en-US"/>
              </a:p>
            </p:txBody>
          </p:sp>
          <p:sp>
            <p:nvSpPr>
              <p:cNvPr id="196690" name="文本框 196689"/>
              <p:cNvSpPr txBox="1"/>
              <p:nvPr/>
            </p:nvSpPr>
            <p:spPr>
              <a:xfrm>
                <a:off x="3732" y="3204"/>
                <a:ext cx="212" cy="192"/>
              </a:xfrm>
              <a:prstGeom prst="rect">
                <a:avLst/>
              </a:prstGeom>
              <a:noFill/>
              <a:ln w="38100">
                <a:noFill/>
              </a:ln>
            </p:spPr>
            <p:txBody>
              <a:bodyPr wrap="none" lIns="0" tIns="0" rIns="0" bIns="0" anchor="t" anchorCtr="0">
                <a:spAutoFit/>
              </a:bodyPr>
              <a:lstStyle/>
              <a:p>
                <a:r>
                  <a:rPr lang="en-US" altLang="zh-CN" sz="2000" b="1">
                    <a:latin typeface="宋体" panose="02010600030101010101" pitchFamily="2" charset="-122"/>
                  </a:rPr>
                  <a:t>30</a:t>
                </a:r>
                <a:r>
                  <a:rPr lang="en-US" altLang="zh-CN" sz="2000" b="1" baseline="30000">
                    <a:latin typeface="宋体" panose="02010600030101010101" pitchFamily="2" charset="-122"/>
                  </a:rPr>
                  <a:t>o</a:t>
                </a:r>
                <a:endParaRPr lang="en-US" altLang="zh-CN" sz="2000" b="1">
                  <a:latin typeface="宋体" panose="02010600030101010101" pitchFamily="2" charset="-122"/>
                </a:endParaRPr>
              </a:p>
            </p:txBody>
          </p:sp>
        </p:grpSp>
        <p:sp>
          <p:nvSpPr>
            <p:cNvPr id="196691" name="直接连接符 196690"/>
            <p:cNvSpPr/>
            <p:nvPr/>
          </p:nvSpPr>
          <p:spPr>
            <a:xfrm>
              <a:off x="3936" y="3072"/>
              <a:ext cx="96" cy="48"/>
            </a:xfrm>
            <a:prstGeom prst="line">
              <a:avLst/>
            </a:prstGeom>
            <a:ln w="25400" cap="flat" cmpd="sng">
              <a:solidFill>
                <a:srgbClr val="FF0066"/>
              </a:solidFill>
              <a:prstDash val="solid"/>
              <a:headEnd type="none" w="med" len="med"/>
              <a:tailEnd type="none" w="med" len="lg"/>
            </a:ln>
          </p:spPr>
        </p:sp>
      </p:grpSp>
      <p:grpSp>
        <p:nvGrpSpPr>
          <p:cNvPr id="196692" name="组合 196691"/>
          <p:cNvGrpSpPr/>
          <p:nvPr/>
        </p:nvGrpSpPr>
        <p:grpSpPr>
          <a:xfrm>
            <a:off x="5853113" y="1999334"/>
            <a:ext cx="476250" cy="454025"/>
            <a:chOff x="3608" y="2534"/>
            <a:chExt cx="300" cy="286"/>
          </a:xfrm>
        </p:grpSpPr>
        <p:grpSp>
          <p:nvGrpSpPr>
            <p:cNvPr id="196693" name="组合 196692"/>
            <p:cNvGrpSpPr/>
            <p:nvPr/>
          </p:nvGrpSpPr>
          <p:grpSpPr>
            <a:xfrm>
              <a:off x="3608" y="2534"/>
              <a:ext cx="252" cy="204"/>
              <a:chOff x="3732" y="3204"/>
              <a:chExt cx="252" cy="204"/>
            </a:xfrm>
          </p:grpSpPr>
          <p:sp>
            <p:nvSpPr>
              <p:cNvPr id="196694" name="矩形 196693"/>
              <p:cNvSpPr/>
              <p:nvPr/>
            </p:nvSpPr>
            <p:spPr>
              <a:xfrm>
                <a:off x="3792" y="3264"/>
                <a:ext cx="192" cy="144"/>
              </a:xfrm>
              <a:prstGeom prst="rect">
                <a:avLst/>
              </a:prstGeom>
              <a:noFill/>
              <a:ln w="25400">
                <a:noFill/>
              </a:ln>
            </p:spPr>
            <p:txBody>
              <a:bodyPr/>
              <a:lstStyle/>
              <a:p>
                <a:endParaRPr lang="zh-CN" altLang="en-US"/>
              </a:p>
            </p:txBody>
          </p:sp>
          <p:sp>
            <p:nvSpPr>
              <p:cNvPr id="196695" name="文本框 196694"/>
              <p:cNvSpPr txBox="1"/>
              <p:nvPr/>
            </p:nvSpPr>
            <p:spPr>
              <a:xfrm>
                <a:off x="3732" y="3204"/>
                <a:ext cx="212" cy="192"/>
              </a:xfrm>
              <a:prstGeom prst="rect">
                <a:avLst/>
              </a:prstGeom>
              <a:noFill/>
              <a:ln w="38100">
                <a:noFill/>
              </a:ln>
            </p:spPr>
            <p:txBody>
              <a:bodyPr wrap="none" lIns="0" tIns="0" rIns="0" bIns="0" anchor="t" anchorCtr="0">
                <a:spAutoFit/>
              </a:bodyPr>
              <a:lstStyle/>
              <a:p>
                <a:r>
                  <a:rPr lang="en-US" altLang="zh-CN" sz="2000" b="1">
                    <a:latin typeface="宋体" panose="02010600030101010101" pitchFamily="2" charset="-122"/>
                  </a:rPr>
                  <a:t>30</a:t>
                </a:r>
                <a:r>
                  <a:rPr lang="en-US" altLang="zh-CN" sz="2000" b="1" baseline="30000">
                    <a:latin typeface="宋体" panose="02010600030101010101" pitchFamily="2" charset="-122"/>
                  </a:rPr>
                  <a:t>o</a:t>
                </a:r>
                <a:endParaRPr lang="en-US" altLang="zh-CN" sz="2000" b="1">
                  <a:latin typeface="宋体" panose="02010600030101010101" pitchFamily="2" charset="-122"/>
                </a:endParaRPr>
              </a:p>
            </p:txBody>
          </p:sp>
        </p:grpSp>
        <p:sp>
          <p:nvSpPr>
            <p:cNvPr id="196696" name="直接连接符 196695"/>
            <p:cNvSpPr/>
            <p:nvPr/>
          </p:nvSpPr>
          <p:spPr>
            <a:xfrm rot="-5114182">
              <a:off x="3836" y="2748"/>
              <a:ext cx="96" cy="48"/>
            </a:xfrm>
            <a:prstGeom prst="line">
              <a:avLst/>
            </a:prstGeom>
            <a:ln w="25400" cap="flat" cmpd="sng">
              <a:solidFill>
                <a:srgbClr val="FF0066"/>
              </a:solidFill>
              <a:prstDash val="solid"/>
              <a:headEnd type="none" w="med" len="med"/>
              <a:tailEnd type="none" w="med" len="lg"/>
            </a:ln>
          </p:spPr>
        </p:sp>
      </p:grpSp>
      <p:sp>
        <p:nvSpPr>
          <p:cNvPr id="196697" name="矩形 196696">
            <a:hlinkClick r:id="" action="ppaction://hlinkshowjump?jump=endshow"/>
          </p:cNvPr>
          <p:cNvSpPr/>
          <p:nvPr/>
        </p:nvSpPr>
        <p:spPr>
          <a:xfrm>
            <a:off x="8355013" y="4453609"/>
            <a:ext cx="304800" cy="304800"/>
          </a:xfrm>
          <a:prstGeom prst="rect">
            <a:avLst/>
          </a:prstGeom>
          <a:noFill/>
          <a:ln w="25400">
            <a:noFill/>
          </a:ln>
        </p:spPr>
        <p:txBody>
          <a:bodyPr/>
          <a:lstStyle/>
          <a:p>
            <a:endParaRPr lang="zh-CN" altLang="en-US"/>
          </a:p>
        </p:txBody>
      </p:sp>
      <p:sp>
        <p:nvSpPr>
          <p:cNvPr id="196698" name="矩形 196697">
            <a:hlinkClick r:id="" action="ppaction://hlinkshowjump?jump=nextslide"/>
          </p:cNvPr>
          <p:cNvSpPr/>
          <p:nvPr/>
        </p:nvSpPr>
        <p:spPr>
          <a:xfrm>
            <a:off x="7897813" y="4453609"/>
            <a:ext cx="304800" cy="304800"/>
          </a:xfrm>
          <a:prstGeom prst="rect">
            <a:avLst/>
          </a:prstGeom>
          <a:noFill/>
          <a:ln w="25400">
            <a:noFill/>
          </a:ln>
        </p:spPr>
        <p:txBody>
          <a:bodyPr/>
          <a:lstStyle/>
          <a:p>
            <a:endParaRPr lang="zh-CN" altLang="en-US"/>
          </a:p>
        </p:txBody>
      </p:sp>
      <p:sp>
        <p:nvSpPr>
          <p:cNvPr id="196699" name="矩形 196698">
            <a:hlinkClick r:id="" action="ppaction://hlinkshowjump?jump=previousslide"/>
          </p:cNvPr>
          <p:cNvSpPr/>
          <p:nvPr/>
        </p:nvSpPr>
        <p:spPr>
          <a:xfrm>
            <a:off x="7440613" y="4453609"/>
            <a:ext cx="304800" cy="304800"/>
          </a:xfrm>
          <a:prstGeom prst="rect">
            <a:avLst/>
          </a:prstGeom>
          <a:noFill/>
          <a:ln w="25400">
            <a:noFill/>
          </a:ln>
        </p:spPr>
        <p:txBody>
          <a:bodyPr/>
          <a:lstStyle/>
          <a:p>
            <a:endParaRPr lang="zh-CN" altLang="en-US"/>
          </a:p>
        </p:txBody>
      </p:sp>
      <p:sp>
        <p:nvSpPr>
          <p:cNvPr id="196700" name="直接连接符 196699"/>
          <p:cNvSpPr/>
          <p:nvPr/>
        </p:nvSpPr>
        <p:spPr>
          <a:xfrm rot="14357162" flipH="1">
            <a:off x="5497513" y="4248822"/>
            <a:ext cx="1328737" cy="3175"/>
          </a:xfrm>
          <a:prstGeom prst="line">
            <a:avLst/>
          </a:prstGeom>
          <a:ln w="38100" cap="flat" cmpd="sng">
            <a:solidFill>
              <a:srgbClr val="FF0066"/>
            </a:solidFill>
            <a:prstDash val="dash"/>
            <a:headEnd type="none" w="med" len="med"/>
            <a:tailEnd type="stealth" w="med" len="lg"/>
          </a:ln>
        </p:spPr>
      </p:sp>
      <p:graphicFrame>
        <p:nvGraphicFramePr>
          <p:cNvPr id="196701" name="对象 196700"/>
          <p:cNvGraphicFramePr/>
          <p:nvPr/>
        </p:nvGraphicFramePr>
        <p:xfrm>
          <a:off x="6670675" y="4488534"/>
          <a:ext cx="468313" cy="417513"/>
        </p:xfrm>
        <a:graphic>
          <a:graphicData uri="http://schemas.openxmlformats.org/presentationml/2006/ole">
            <mc:AlternateContent xmlns:mc="http://schemas.openxmlformats.org/markup-compatibility/2006">
              <mc:Choice xmlns:v="urn:schemas-microsoft-com:vml" Requires="v">
                <p:oleObj spid="_x0000_s104866" r:id="rId31" imgW="469900" imgH="419100" progId="Equation.3">
                  <p:embed/>
                </p:oleObj>
              </mc:Choice>
              <mc:Fallback>
                <p:oleObj r:id="rId31" imgW="469900" imgH="419100" progId="Equation.3">
                  <p:embed/>
                  <p:pic>
                    <p:nvPicPr>
                      <p:cNvPr id="0" name="图片 104783"/>
                      <p:cNvPicPr/>
                      <p:nvPr/>
                    </p:nvPicPr>
                    <p:blipFill>
                      <a:blip r:embed="rId19">
                        <a:clrChange>
                          <a:clrFrom>
                            <a:srgbClr val="000000"/>
                          </a:clrFrom>
                          <a:clrTo>
                            <a:srgbClr val="333399"/>
                          </a:clrTo>
                        </a:clrChange>
                      </a:blip>
                      <a:stretch>
                        <a:fillRect/>
                      </a:stretch>
                    </p:blipFill>
                    <p:spPr>
                      <a:xfrm>
                        <a:off x="6670675" y="4488534"/>
                        <a:ext cx="468313" cy="417513"/>
                      </a:xfrm>
                      <a:prstGeom prst="rect">
                        <a:avLst/>
                      </a:prstGeom>
                      <a:noFill/>
                      <a:ln w="38100">
                        <a:noFill/>
                        <a:miter/>
                      </a:ln>
                    </p:spPr>
                  </p:pic>
                </p:oleObj>
              </mc:Fallback>
            </mc:AlternateContent>
          </a:graphicData>
        </a:graphic>
      </p:graphicFrame>
      <p:graphicFrame>
        <p:nvGraphicFramePr>
          <p:cNvPr id="196702" name="对象 196701"/>
          <p:cNvGraphicFramePr/>
          <p:nvPr/>
        </p:nvGraphicFramePr>
        <p:xfrm>
          <a:off x="4425950" y="1661197"/>
          <a:ext cx="468313" cy="417512"/>
        </p:xfrm>
        <a:graphic>
          <a:graphicData uri="http://schemas.openxmlformats.org/presentationml/2006/ole">
            <mc:AlternateContent xmlns:mc="http://schemas.openxmlformats.org/markup-compatibility/2006">
              <mc:Choice xmlns:v="urn:schemas-microsoft-com:vml" Requires="v">
                <p:oleObj spid="_x0000_s104867" r:id="rId32" imgW="469900" imgH="419100" progId="Equation.3">
                  <p:embed/>
                </p:oleObj>
              </mc:Choice>
              <mc:Fallback>
                <p:oleObj r:id="rId32" imgW="469900" imgH="419100" progId="Equation.3">
                  <p:embed/>
                  <p:pic>
                    <p:nvPicPr>
                      <p:cNvPr id="0" name="图片 104784"/>
                      <p:cNvPicPr/>
                      <p:nvPr/>
                    </p:nvPicPr>
                    <p:blipFill>
                      <a:blip r:embed="rId21">
                        <a:clrChange>
                          <a:clrFrom>
                            <a:srgbClr val="000000"/>
                          </a:clrFrom>
                          <a:clrTo>
                            <a:srgbClr val="333399"/>
                          </a:clrTo>
                        </a:clrChange>
                      </a:blip>
                      <a:stretch>
                        <a:fillRect/>
                      </a:stretch>
                    </p:blipFill>
                    <p:spPr>
                      <a:xfrm>
                        <a:off x="4425950" y="1661197"/>
                        <a:ext cx="468313" cy="417512"/>
                      </a:xfrm>
                      <a:prstGeom prst="rect">
                        <a:avLst/>
                      </a:prstGeom>
                      <a:noFill/>
                      <a:ln w="38100">
                        <a:noFill/>
                        <a:miter/>
                      </a:ln>
                    </p:spPr>
                  </p:pic>
                </p:oleObj>
              </mc:Fallback>
            </mc:AlternateContent>
          </a:graphicData>
        </a:graphic>
      </p:graphicFrame>
      <p:grpSp>
        <p:nvGrpSpPr>
          <p:cNvPr id="196703" name="组合 196702"/>
          <p:cNvGrpSpPr/>
          <p:nvPr/>
        </p:nvGrpSpPr>
        <p:grpSpPr>
          <a:xfrm>
            <a:off x="366713" y="3442372"/>
            <a:ext cx="4767262" cy="1409700"/>
            <a:chOff x="231" y="1885"/>
            <a:chExt cx="3003" cy="888"/>
          </a:xfrm>
        </p:grpSpPr>
        <p:sp>
          <p:nvSpPr>
            <p:cNvPr id="196704" name="矩形 196703"/>
            <p:cNvSpPr/>
            <p:nvPr/>
          </p:nvSpPr>
          <p:spPr>
            <a:xfrm>
              <a:off x="231" y="1885"/>
              <a:ext cx="3003" cy="888"/>
            </a:xfrm>
            <a:prstGeom prst="rect">
              <a:avLst/>
            </a:prstGeom>
            <a:noFill/>
            <a:ln w="9525">
              <a:noFill/>
            </a:ln>
          </p:spPr>
          <p:txBody>
            <a:bodyPr lIns="0" tIns="0" rIns="0" bIns="0">
              <a:spAutoFit/>
            </a:bodyPr>
            <a:lstStyle/>
            <a:p>
              <a:pPr>
                <a:lnSpc>
                  <a:spcPct val="110000"/>
                </a:lnSpc>
                <a:spcBef>
                  <a:spcPct val="50000"/>
                </a:spcBef>
              </a:pPr>
              <a:r>
                <a:rPr lang="zh-CN" altLang="en-US" sz="2800" b="1" dirty="0">
                  <a:solidFill>
                    <a:srgbClr val="FF0066"/>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线电压的有效值用     表示</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相电压的有效值用</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p</a:t>
              </a:r>
              <a:r>
                <a:rPr lang="zh-CN" altLang="en-US" sz="2800" b="1" dirty="0">
                  <a:solidFill>
                    <a:schemeClr val="accent2"/>
                  </a:solidFill>
                  <a:latin typeface="Times New Roman" panose="02020603050405020304" pitchFamily="18" charset="0"/>
                </a:rPr>
                <a:t>表示。 由相量图可知它们的关系为</a:t>
              </a:r>
              <a:r>
                <a:rPr lang="en-US" altLang="zh-CN" sz="2800" b="1" dirty="0">
                  <a:solidFill>
                    <a:schemeClr val="accent2"/>
                  </a:solidFill>
                  <a:latin typeface="Times New Roman" panose="02020603050405020304" pitchFamily="18" charset="0"/>
                </a:rPr>
                <a:t>:</a:t>
              </a:r>
            </a:p>
          </p:txBody>
        </p:sp>
        <p:graphicFrame>
          <p:nvGraphicFramePr>
            <p:cNvPr id="196705" name="对象 196704"/>
            <p:cNvGraphicFramePr/>
            <p:nvPr/>
          </p:nvGraphicFramePr>
          <p:xfrm>
            <a:off x="2367" y="1956"/>
            <a:ext cx="248" cy="288"/>
          </p:xfrm>
          <a:graphic>
            <a:graphicData uri="http://schemas.openxmlformats.org/presentationml/2006/ole">
              <mc:AlternateContent xmlns:mc="http://schemas.openxmlformats.org/markup-compatibility/2006">
                <mc:Choice xmlns:v="urn:schemas-microsoft-com:vml" Requires="v">
                  <p:oleObj spid="_x0000_s104868" r:id="rId33" imgW="393700" imgH="457200" progId="Equation.3">
                    <p:embed/>
                  </p:oleObj>
                </mc:Choice>
                <mc:Fallback>
                  <p:oleObj r:id="rId33" imgW="393700" imgH="457200" progId="Equation.3">
                    <p:embed/>
                    <p:pic>
                      <p:nvPicPr>
                        <p:cNvPr id="0" name="图片 104785"/>
                        <p:cNvPicPr/>
                        <p:nvPr/>
                      </p:nvPicPr>
                      <p:blipFill>
                        <a:blip r:embed="rId34">
                          <a:clrChange>
                            <a:clrFrom>
                              <a:srgbClr val="000000"/>
                            </a:clrFrom>
                            <a:clrTo>
                              <a:srgbClr val="FF0066"/>
                            </a:clrTo>
                          </a:clrChange>
                        </a:blip>
                        <a:stretch>
                          <a:fillRect/>
                        </a:stretch>
                      </p:blipFill>
                      <p:spPr>
                        <a:xfrm>
                          <a:off x="2367" y="1956"/>
                          <a:ext cx="248" cy="288"/>
                        </a:xfrm>
                        <a:prstGeom prst="rect">
                          <a:avLst/>
                        </a:prstGeom>
                        <a:noFill/>
                        <a:ln w="38100">
                          <a:noFill/>
                          <a:miter/>
                        </a:ln>
                      </p:spPr>
                    </p:pic>
                  </p:oleObj>
                </mc:Fallback>
              </mc:AlternateContent>
            </a:graphicData>
          </a:graphic>
        </p:graphicFrame>
      </p:grpSp>
      <p:grpSp>
        <p:nvGrpSpPr>
          <p:cNvPr id="196706" name="组合 196705"/>
          <p:cNvGrpSpPr/>
          <p:nvPr/>
        </p:nvGrpSpPr>
        <p:grpSpPr>
          <a:xfrm>
            <a:off x="3563938" y="5702972"/>
            <a:ext cx="2654300" cy="495300"/>
            <a:chOff x="2245" y="3309"/>
            <a:chExt cx="1672" cy="312"/>
          </a:xfrm>
        </p:grpSpPr>
        <p:graphicFrame>
          <p:nvGraphicFramePr>
            <p:cNvPr id="196707" name="对象 196706"/>
            <p:cNvGraphicFramePr/>
            <p:nvPr/>
          </p:nvGraphicFramePr>
          <p:xfrm>
            <a:off x="2245" y="3309"/>
            <a:ext cx="1672" cy="312"/>
          </p:xfrm>
          <a:graphic>
            <a:graphicData uri="http://schemas.openxmlformats.org/presentationml/2006/ole">
              <mc:AlternateContent xmlns:mc="http://schemas.openxmlformats.org/markup-compatibility/2006">
                <mc:Choice xmlns:v="urn:schemas-microsoft-com:vml" Requires="v">
                  <p:oleObj spid="_x0000_s104869" r:id="rId35" imgW="2653030" imgH="495300" progId="Equation.3">
                    <p:embed/>
                  </p:oleObj>
                </mc:Choice>
                <mc:Fallback>
                  <p:oleObj r:id="rId35" imgW="2653030" imgH="495300" progId="Equation.3">
                    <p:embed/>
                    <p:pic>
                      <p:nvPicPr>
                        <p:cNvPr id="0" name="图片 104786"/>
                        <p:cNvPicPr/>
                        <p:nvPr/>
                      </p:nvPicPr>
                      <p:blipFill>
                        <a:blip r:embed="rId36">
                          <a:clrChange>
                            <a:clrFrom>
                              <a:srgbClr val="000000"/>
                            </a:clrFrom>
                            <a:clrTo>
                              <a:srgbClr val="CC0066"/>
                            </a:clrTo>
                          </a:clrChange>
                        </a:blip>
                        <a:stretch>
                          <a:fillRect/>
                        </a:stretch>
                      </p:blipFill>
                      <p:spPr>
                        <a:xfrm>
                          <a:off x="2245" y="3309"/>
                          <a:ext cx="1672" cy="312"/>
                        </a:xfrm>
                        <a:prstGeom prst="rect">
                          <a:avLst/>
                        </a:prstGeom>
                        <a:noFill/>
                        <a:ln w="38100">
                          <a:noFill/>
                          <a:miter/>
                        </a:ln>
                      </p:spPr>
                    </p:pic>
                  </p:oleObj>
                </mc:Fallback>
              </mc:AlternateContent>
            </a:graphicData>
          </a:graphic>
        </p:graphicFrame>
        <p:grpSp>
          <p:nvGrpSpPr>
            <p:cNvPr id="196708" name="组合 196707"/>
            <p:cNvGrpSpPr/>
            <p:nvPr/>
          </p:nvGrpSpPr>
          <p:grpSpPr>
            <a:xfrm>
              <a:off x="3448" y="3368"/>
              <a:ext cx="360" cy="204"/>
              <a:chOff x="916" y="1004"/>
              <a:chExt cx="360" cy="204"/>
            </a:xfrm>
          </p:grpSpPr>
          <p:sp>
            <p:nvSpPr>
              <p:cNvPr id="196709" name="直接连接符 196708"/>
              <p:cNvSpPr/>
              <p:nvPr/>
            </p:nvSpPr>
            <p:spPr>
              <a:xfrm flipH="1">
                <a:off x="916" y="1004"/>
                <a:ext cx="132" cy="204"/>
              </a:xfrm>
              <a:prstGeom prst="line">
                <a:avLst/>
              </a:prstGeom>
              <a:ln w="28575" cap="flat" cmpd="sng">
                <a:solidFill>
                  <a:srgbClr val="CC0066"/>
                </a:solidFill>
                <a:prstDash val="solid"/>
                <a:headEnd type="none" w="med" len="med"/>
                <a:tailEnd type="none" w="med" len="med"/>
              </a:ln>
            </p:spPr>
          </p:sp>
          <p:sp>
            <p:nvSpPr>
              <p:cNvPr id="196710" name="直接连接符 196709"/>
              <p:cNvSpPr/>
              <p:nvPr/>
            </p:nvSpPr>
            <p:spPr>
              <a:xfrm>
                <a:off x="916" y="1208"/>
                <a:ext cx="360" cy="0"/>
              </a:xfrm>
              <a:prstGeom prst="line">
                <a:avLst/>
              </a:prstGeom>
              <a:ln w="28575" cap="flat" cmpd="sng">
                <a:solidFill>
                  <a:srgbClr val="CC0066"/>
                </a:solidFill>
                <a:prstDash val="solid"/>
                <a:headEnd type="none" w="med" len="med"/>
                <a:tailEnd type="none" w="med" len="med"/>
              </a:ln>
            </p:spPr>
          </p:sp>
        </p:grpSp>
      </p:grpSp>
      <p:grpSp>
        <p:nvGrpSpPr>
          <p:cNvPr id="196711" name="组合 196710"/>
          <p:cNvGrpSpPr/>
          <p:nvPr/>
        </p:nvGrpSpPr>
        <p:grpSpPr>
          <a:xfrm>
            <a:off x="677863" y="5736309"/>
            <a:ext cx="2628900" cy="495300"/>
            <a:chOff x="427" y="3330"/>
            <a:chExt cx="1656" cy="312"/>
          </a:xfrm>
        </p:grpSpPr>
        <p:graphicFrame>
          <p:nvGraphicFramePr>
            <p:cNvPr id="196712" name="对象 196711"/>
            <p:cNvGraphicFramePr/>
            <p:nvPr/>
          </p:nvGraphicFramePr>
          <p:xfrm>
            <a:off x="427" y="3330"/>
            <a:ext cx="1656" cy="312"/>
          </p:xfrm>
          <a:graphic>
            <a:graphicData uri="http://schemas.openxmlformats.org/presentationml/2006/ole">
              <mc:AlternateContent xmlns:mc="http://schemas.openxmlformats.org/markup-compatibility/2006">
                <mc:Choice xmlns:v="urn:schemas-microsoft-com:vml" Requires="v">
                  <p:oleObj spid="_x0000_s104870" r:id="rId37" imgW="2627630" imgH="495300" progId="Equation.3">
                    <p:embed/>
                  </p:oleObj>
                </mc:Choice>
                <mc:Fallback>
                  <p:oleObj r:id="rId37" imgW="2627630" imgH="495300" progId="Equation.3">
                    <p:embed/>
                    <p:pic>
                      <p:nvPicPr>
                        <p:cNvPr id="0" name="图片 104787"/>
                        <p:cNvPicPr/>
                        <p:nvPr/>
                      </p:nvPicPr>
                      <p:blipFill>
                        <a:blip r:embed="rId38">
                          <a:clrChange>
                            <a:clrFrom>
                              <a:srgbClr val="000000"/>
                            </a:clrFrom>
                            <a:clrTo>
                              <a:srgbClr val="CC0066"/>
                            </a:clrTo>
                          </a:clrChange>
                        </a:blip>
                        <a:stretch>
                          <a:fillRect/>
                        </a:stretch>
                      </p:blipFill>
                      <p:spPr>
                        <a:xfrm>
                          <a:off x="427" y="3330"/>
                          <a:ext cx="1656" cy="312"/>
                        </a:xfrm>
                        <a:prstGeom prst="rect">
                          <a:avLst/>
                        </a:prstGeom>
                        <a:noFill/>
                        <a:ln w="38100">
                          <a:noFill/>
                          <a:miter/>
                        </a:ln>
                      </p:spPr>
                    </p:pic>
                  </p:oleObj>
                </mc:Fallback>
              </mc:AlternateContent>
            </a:graphicData>
          </a:graphic>
        </p:graphicFrame>
        <p:grpSp>
          <p:nvGrpSpPr>
            <p:cNvPr id="196713" name="组合 196712"/>
            <p:cNvGrpSpPr/>
            <p:nvPr/>
          </p:nvGrpSpPr>
          <p:grpSpPr>
            <a:xfrm>
              <a:off x="1612" y="3392"/>
              <a:ext cx="360" cy="204"/>
              <a:chOff x="916" y="1004"/>
              <a:chExt cx="360" cy="204"/>
            </a:xfrm>
          </p:grpSpPr>
          <p:sp>
            <p:nvSpPr>
              <p:cNvPr id="196714" name="直接连接符 196713"/>
              <p:cNvSpPr/>
              <p:nvPr/>
            </p:nvSpPr>
            <p:spPr>
              <a:xfrm flipH="1">
                <a:off x="916" y="1004"/>
                <a:ext cx="132" cy="204"/>
              </a:xfrm>
              <a:prstGeom prst="line">
                <a:avLst/>
              </a:prstGeom>
              <a:ln w="28575" cap="flat" cmpd="sng">
                <a:solidFill>
                  <a:srgbClr val="CC0066"/>
                </a:solidFill>
                <a:prstDash val="solid"/>
                <a:headEnd type="none" w="med" len="med"/>
                <a:tailEnd type="none" w="med" len="med"/>
              </a:ln>
            </p:spPr>
          </p:sp>
          <p:sp>
            <p:nvSpPr>
              <p:cNvPr id="196715" name="直接连接符 196714"/>
              <p:cNvSpPr/>
              <p:nvPr/>
            </p:nvSpPr>
            <p:spPr>
              <a:xfrm>
                <a:off x="916" y="1208"/>
                <a:ext cx="360" cy="0"/>
              </a:xfrm>
              <a:prstGeom prst="line">
                <a:avLst/>
              </a:prstGeom>
              <a:ln w="28575" cap="flat" cmpd="sng">
                <a:solidFill>
                  <a:srgbClr val="CC0066"/>
                </a:solidFill>
                <a:prstDash val="solid"/>
                <a:headEnd type="none" w="med" len="med"/>
                <a:tailEnd type="none" w="med" len="med"/>
              </a:ln>
            </p:spPr>
          </p:sp>
        </p:grpSp>
      </p:grpSp>
      <p:grpSp>
        <p:nvGrpSpPr>
          <p:cNvPr id="196716" name="组合 196715"/>
          <p:cNvGrpSpPr/>
          <p:nvPr/>
        </p:nvGrpSpPr>
        <p:grpSpPr>
          <a:xfrm>
            <a:off x="652463" y="6368134"/>
            <a:ext cx="2654300" cy="495300"/>
            <a:chOff x="411" y="3728"/>
            <a:chExt cx="1672" cy="312"/>
          </a:xfrm>
        </p:grpSpPr>
        <p:graphicFrame>
          <p:nvGraphicFramePr>
            <p:cNvPr id="196717" name="对象 196716"/>
            <p:cNvGraphicFramePr/>
            <p:nvPr/>
          </p:nvGraphicFramePr>
          <p:xfrm>
            <a:off x="411" y="3728"/>
            <a:ext cx="1672" cy="312"/>
          </p:xfrm>
          <a:graphic>
            <a:graphicData uri="http://schemas.openxmlformats.org/presentationml/2006/ole">
              <mc:AlternateContent xmlns:mc="http://schemas.openxmlformats.org/markup-compatibility/2006">
                <mc:Choice xmlns:v="urn:schemas-microsoft-com:vml" Requires="v">
                  <p:oleObj spid="_x0000_s104871" r:id="rId39" imgW="2653030" imgH="495300" progId="Equation.3">
                    <p:embed/>
                  </p:oleObj>
                </mc:Choice>
                <mc:Fallback>
                  <p:oleObj r:id="rId39" imgW="2653030" imgH="495300" progId="Equation.3">
                    <p:embed/>
                    <p:pic>
                      <p:nvPicPr>
                        <p:cNvPr id="0" name="图片 104788"/>
                        <p:cNvPicPr/>
                        <p:nvPr/>
                      </p:nvPicPr>
                      <p:blipFill>
                        <a:blip r:embed="rId40">
                          <a:clrChange>
                            <a:clrFrom>
                              <a:srgbClr val="000000"/>
                            </a:clrFrom>
                            <a:clrTo>
                              <a:srgbClr val="CC0066"/>
                            </a:clrTo>
                          </a:clrChange>
                        </a:blip>
                        <a:stretch>
                          <a:fillRect/>
                        </a:stretch>
                      </p:blipFill>
                      <p:spPr>
                        <a:xfrm>
                          <a:off x="411" y="3728"/>
                          <a:ext cx="1672" cy="312"/>
                        </a:xfrm>
                        <a:prstGeom prst="rect">
                          <a:avLst/>
                        </a:prstGeom>
                        <a:noFill/>
                        <a:ln w="38100">
                          <a:noFill/>
                          <a:miter/>
                        </a:ln>
                      </p:spPr>
                    </p:pic>
                  </p:oleObj>
                </mc:Fallback>
              </mc:AlternateContent>
            </a:graphicData>
          </a:graphic>
        </p:graphicFrame>
        <p:grpSp>
          <p:nvGrpSpPr>
            <p:cNvPr id="196718" name="组合 196717"/>
            <p:cNvGrpSpPr/>
            <p:nvPr/>
          </p:nvGrpSpPr>
          <p:grpSpPr>
            <a:xfrm>
              <a:off x="1600" y="3788"/>
              <a:ext cx="360" cy="204"/>
              <a:chOff x="916" y="1004"/>
              <a:chExt cx="360" cy="204"/>
            </a:xfrm>
          </p:grpSpPr>
          <p:sp>
            <p:nvSpPr>
              <p:cNvPr id="196719" name="直接连接符 196718"/>
              <p:cNvSpPr/>
              <p:nvPr/>
            </p:nvSpPr>
            <p:spPr>
              <a:xfrm flipH="1">
                <a:off x="916" y="1004"/>
                <a:ext cx="132" cy="204"/>
              </a:xfrm>
              <a:prstGeom prst="line">
                <a:avLst/>
              </a:prstGeom>
              <a:ln w="28575" cap="flat" cmpd="sng">
                <a:solidFill>
                  <a:srgbClr val="CC0066"/>
                </a:solidFill>
                <a:prstDash val="solid"/>
                <a:headEnd type="none" w="med" len="med"/>
                <a:tailEnd type="none" w="med" len="med"/>
              </a:ln>
            </p:spPr>
          </p:sp>
          <p:sp>
            <p:nvSpPr>
              <p:cNvPr id="196720" name="直接连接符 196719"/>
              <p:cNvSpPr/>
              <p:nvPr/>
            </p:nvSpPr>
            <p:spPr>
              <a:xfrm>
                <a:off x="916" y="1208"/>
                <a:ext cx="360" cy="0"/>
              </a:xfrm>
              <a:prstGeom prst="line">
                <a:avLst/>
              </a:prstGeom>
              <a:ln w="28575" cap="flat" cmpd="sng">
                <a:solidFill>
                  <a:srgbClr val="CC0066"/>
                </a:solidFill>
                <a:prstDash val="solid"/>
                <a:headEnd type="none" w="med" len="med"/>
                <a:tailEnd type="none" w="med" len="med"/>
              </a:ln>
            </p:spPr>
          </p:sp>
        </p:grpSp>
      </p:grpSp>
      <p:sp>
        <p:nvSpPr>
          <p:cNvPr id="113"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
        <p:nvSpPr>
          <p:cNvPr id="114" name="文本框 196663"/>
          <p:cNvSpPr txBox="1"/>
          <p:nvPr/>
        </p:nvSpPr>
        <p:spPr>
          <a:xfrm>
            <a:off x="116862" y="86635"/>
            <a:ext cx="9016891" cy="861774"/>
          </a:xfrm>
          <a:prstGeom prst="rect">
            <a:avLst/>
          </a:prstGeom>
          <a:noFill/>
          <a:ln w="25400">
            <a:noFill/>
          </a:ln>
        </p:spPr>
        <p:txBody>
          <a:bodyPr wrap="none" lIns="0" tIns="0" rIns="0" bIns="0" anchor="ctr" anchorCtr="0">
            <a:spAutoFit/>
          </a:bodyPr>
          <a:lstStyle/>
          <a:p>
            <a:pPr algn="ctr" eaLnBrk="0" hangingPunct="0"/>
            <a:r>
              <a:rPr lang="zh-CN" altLang="en-US" sz="2800" b="1" dirty="0" smtClean="0">
                <a:solidFill>
                  <a:srgbClr val="FF0000"/>
                </a:solidFill>
                <a:latin typeface="Times New Roman" panose="02020603050405020304" pitchFamily="18" charset="0"/>
              </a:rPr>
              <a:t>线</a:t>
            </a:r>
            <a:r>
              <a:rPr lang="zh-CN" altLang="en-US" dirty="0" smtClean="0">
                <a:solidFill>
                  <a:srgbClr val="FF0000"/>
                </a:solidFill>
                <a:latin typeface="Times New Roman" panose="02020603050405020304" pitchFamily="18" charset="0"/>
              </a:rPr>
              <a:t>电压定义为端线间电压，即“火火”间的电压</a:t>
            </a:r>
            <a:r>
              <a:rPr lang="zh-CN" altLang="en-US" dirty="0">
                <a:solidFill>
                  <a:srgbClr val="FF0000"/>
                </a:solidFill>
                <a:latin typeface="Times New Roman" panose="02020603050405020304" pitchFamily="18" charset="0"/>
              </a:rPr>
              <a:t>。</a:t>
            </a:r>
            <a:r>
              <a:rPr lang="zh-CN" altLang="en-US" dirty="0" smtClean="0">
                <a:solidFill>
                  <a:srgbClr val="FF0000"/>
                </a:solidFill>
                <a:latin typeface="Times New Roman" panose="02020603050405020304" pitchFamily="18" charset="0"/>
              </a:rPr>
              <a:t>相电压</a:t>
            </a:r>
            <a:endParaRPr lang="en-US" altLang="zh-CN" dirty="0" smtClean="0">
              <a:solidFill>
                <a:srgbClr val="FF0000"/>
              </a:solidFill>
              <a:latin typeface="Times New Roman" panose="02020603050405020304" pitchFamily="18" charset="0"/>
            </a:endParaRPr>
          </a:p>
          <a:p>
            <a:pPr algn="ctr" eaLnBrk="0" hangingPunct="0"/>
            <a:r>
              <a:rPr lang="zh-CN" altLang="en-US" dirty="0" smtClean="0">
                <a:solidFill>
                  <a:srgbClr val="FF0000"/>
                </a:solidFill>
                <a:latin typeface="Times New Roman" panose="02020603050405020304" pitchFamily="18" charset="0"/>
              </a:rPr>
              <a:t>定义为端线与中性线间的电压，即“火与零”间的电压</a:t>
            </a:r>
            <a:endParaRPr lang="zh-CN" altLang="en-US" sz="2800" b="1" dirty="0">
              <a:solidFill>
                <a:srgbClr val="FF0000"/>
              </a:solidFill>
              <a:latin typeface="Times New Roman" panose="02020603050405020304" pitchFamily="18" charset="0"/>
            </a:endParaRPr>
          </a:p>
        </p:txBody>
      </p:sp>
      <p:sp>
        <p:nvSpPr>
          <p:cNvPr id="115" name="文本框 196663"/>
          <p:cNvSpPr txBox="1"/>
          <p:nvPr/>
        </p:nvSpPr>
        <p:spPr>
          <a:xfrm>
            <a:off x="2794891" y="5008321"/>
            <a:ext cx="3217227" cy="430887"/>
          </a:xfrm>
          <a:prstGeom prst="rect">
            <a:avLst/>
          </a:prstGeom>
          <a:noFill/>
          <a:ln w="25400">
            <a:noFill/>
          </a:ln>
        </p:spPr>
        <p:txBody>
          <a:bodyPr wrap="none" lIns="0" tIns="0" rIns="0" bIns="0" anchor="ctr" anchorCtr="0">
            <a:spAutoFit/>
          </a:bodyPr>
          <a:lstStyle/>
          <a:p>
            <a:pPr algn="ctr" eaLnBrk="0" hangingPunct="0"/>
            <a:r>
              <a:rPr lang="zh-CN" altLang="en-US" sz="2800" b="1" dirty="0" smtClean="0">
                <a:solidFill>
                  <a:schemeClr val="accent2"/>
                </a:solidFill>
                <a:latin typeface="Times New Roman" panose="02020603050405020304" pitchFamily="18" charset="0"/>
              </a:rPr>
              <a:t>注：</a:t>
            </a:r>
            <a:r>
              <a:rPr lang="en-US" altLang="zh-CN" sz="2800" b="1" dirty="0" smtClean="0">
                <a:solidFill>
                  <a:schemeClr val="accent2"/>
                </a:solidFill>
                <a:latin typeface="Times New Roman" panose="02020603050405020304" pitchFamily="18" charset="0"/>
              </a:rPr>
              <a:t>L-line</a:t>
            </a:r>
            <a:r>
              <a:rPr lang="zh-CN" altLang="en-US" sz="2800" b="1" dirty="0" smtClean="0">
                <a:solidFill>
                  <a:schemeClr val="accent2"/>
                </a:solidFill>
                <a:latin typeface="Times New Roman" panose="02020603050405020304" pitchFamily="18" charset="0"/>
              </a:rPr>
              <a:t>，</a:t>
            </a:r>
            <a:r>
              <a:rPr lang="en-US" altLang="zh-CN" sz="2800" b="1" dirty="0" smtClean="0">
                <a:solidFill>
                  <a:schemeClr val="accent2"/>
                </a:solidFill>
                <a:latin typeface="Times New Roman" panose="02020603050405020304" pitchFamily="18" charset="0"/>
              </a:rPr>
              <a:t>P-phase</a:t>
            </a:r>
            <a:endParaRPr lang="zh-CN" altLang="en-US" sz="2800" b="1" dirty="0">
              <a:solidFill>
                <a:schemeClr val="accent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6664"/>
                                        </p:tgtEl>
                                        <p:attrNameLst>
                                          <p:attrName>style.visibility</p:attrName>
                                        </p:attrNameLst>
                                      </p:cBhvr>
                                      <p:to>
                                        <p:strVal val="visible"/>
                                      </p:to>
                                    </p:set>
                                    <p:animEffect transition="in" filter="wipe(left)">
                                      <p:cBhvr>
                                        <p:cTn id="7" dur="500"/>
                                        <p:tgtEl>
                                          <p:spTgt spid="1966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6610"/>
                                        </p:tgtEl>
                                        <p:attrNameLst>
                                          <p:attrName>style.visibility</p:attrName>
                                        </p:attrNameLst>
                                      </p:cBhvr>
                                      <p:to>
                                        <p:strVal val="visible"/>
                                      </p:to>
                                    </p:set>
                                    <p:animEffect transition="in" filter="wipe(left)">
                                      <p:cBhvr>
                                        <p:cTn id="12" dur="500"/>
                                        <p:tgtEl>
                                          <p:spTgt spid="1966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6660"/>
                                        </p:tgtEl>
                                        <p:attrNameLst>
                                          <p:attrName>style.visibility</p:attrName>
                                        </p:attrNameLst>
                                      </p:cBhvr>
                                      <p:to>
                                        <p:strVal val="visible"/>
                                      </p:to>
                                    </p:set>
                                    <p:animEffect transition="in" filter="wipe(left)">
                                      <p:cBhvr>
                                        <p:cTn id="17" dur="500"/>
                                        <p:tgtEl>
                                          <p:spTgt spid="19666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6661"/>
                                        </p:tgtEl>
                                        <p:attrNameLst>
                                          <p:attrName>style.visibility</p:attrName>
                                        </p:attrNameLst>
                                      </p:cBhvr>
                                      <p:to>
                                        <p:strVal val="visible"/>
                                      </p:to>
                                    </p:set>
                                    <p:animEffect transition="in" filter="wipe(left)">
                                      <p:cBhvr>
                                        <p:cTn id="22" dur="500"/>
                                        <p:tgtEl>
                                          <p:spTgt spid="19666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6662"/>
                                        </p:tgtEl>
                                        <p:attrNameLst>
                                          <p:attrName>style.visibility</p:attrName>
                                        </p:attrNameLst>
                                      </p:cBhvr>
                                      <p:to>
                                        <p:strVal val="visible"/>
                                      </p:to>
                                    </p:set>
                                    <p:animEffect transition="in" filter="wipe(left)">
                                      <p:cBhvr>
                                        <p:cTn id="27" dur="500"/>
                                        <p:tgtEl>
                                          <p:spTgt spid="19666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6659"/>
                                        </p:tgtEl>
                                        <p:attrNameLst>
                                          <p:attrName>style.visibility</p:attrName>
                                        </p:attrNameLst>
                                      </p:cBhvr>
                                      <p:to>
                                        <p:strVal val="visible"/>
                                      </p:to>
                                    </p:set>
                                    <p:animEffect transition="in" filter="wipe(left)">
                                      <p:cBhvr>
                                        <p:cTn id="32" dur="500"/>
                                        <p:tgtEl>
                                          <p:spTgt spid="19665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6665"/>
                                        </p:tgtEl>
                                        <p:attrNameLst>
                                          <p:attrName>style.visibility</p:attrName>
                                        </p:attrNameLst>
                                      </p:cBhvr>
                                      <p:to>
                                        <p:strVal val="visible"/>
                                      </p:to>
                                    </p:set>
                                    <p:animEffect transition="in" filter="wipe(left)">
                                      <p:cBhvr>
                                        <p:cTn id="37" dur="500"/>
                                        <p:tgtEl>
                                          <p:spTgt spid="19666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6666"/>
                                        </p:tgtEl>
                                        <p:attrNameLst>
                                          <p:attrName>style.visibility</p:attrName>
                                        </p:attrNameLst>
                                      </p:cBhvr>
                                      <p:to>
                                        <p:strVal val="visible"/>
                                      </p:to>
                                    </p:set>
                                    <p:animEffect transition="in" filter="wipe(left)">
                                      <p:cBhvr>
                                        <p:cTn id="42" dur="500"/>
                                        <p:tgtEl>
                                          <p:spTgt spid="196666"/>
                                        </p:tgtEl>
                                      </p:cBhvr>
                                    </p:animEffect>
                                  </p:childTnLst>
                                </p:cTn>
                              </p:par>
                            </p:childTnLst>
                          </p:cTn>
                        </p:par>
                        <p:par>
                          <p:cTn id="43" fill="hold">
                            <p:stCondLst>
                              <p:cond delay="500"/>
                            </p:stCondLst>
                            <p:childTnLst>
                              <p:par>
                                <p:cTn id="44" presetID="9" presetClass="entr" presetSubtype="0" fill="hold" nodeType="afterEffect">
                                  <p:stCondLst>
                                    <p:cond delay="0"/>
                                  </p:stCondLst>
                                  <p:childTnLst>
                                    <p:set>
                                      <p:cBhvr>
                                        <p:cTn id="45" dur="1" fill="hold">
                                          <p:stCondLst>
                                            <p:cond delay="0"/>
                                          </p:stCondLst>
                                        </p:cTn>
                                        <p:tgtEl>
                                          <p:spTgt spid="196669"/>
                                        </p:tgtEl>
                                        <p:attrNameLst>
                                          <p:attrName>style.visibility</p:attrName>
                                        </p:attrNameLst>
                                      </p:cBhvr>
                                      <p:to>
                                        <p:strVal val="visible"/>
                                      </p:to>
                                    </p:set>
                                    <p:animEffect transition="in" filter="dissolve">
                                      <p:cBhvr>
                                        <p:cTn id="46" dur="500"/>
                                        <p:tgtEl>
                                          <p:spTgt spid="196669"/>
                                        </p:tgtEl>
                                      </p:cBhvr>
                                    </p:animEffect>
                                  </p:childTnLst>
                                </p:cTn>
                              </p:par>
                            </p:childTnLst>
                          </p:cTn>
                        </p:par>
                        <p:par>
                          <p:cTn id="47" fill="hold">
                            <p:stCondLst>
                              <p:cond delay="1000"/>
                            </p:stCondLst>
                            <p:childTnLst>
                              <p:par>
                                <p:cTn id="48" presetID="9" presetClass="entr" presetSubtype="0" fill="hold" nodeType="afterEffect">
                                  <p:stCondLst>
                                    <p:cond delay="0"/>
                                  </p:stCondLst>
                                  <p:childTnLst>
                                    <p:set>
                                      <p:cBhvr>
                                        <p:cTn id="49" dur="1" fill="hold">
                                          <p:stCondLst>
                                            <p:cond delay="0"/>
                                          </p:stCondLst>
                                        </p:cTn>
                                        <p:tgtEl>
                                          <p:spTgt spid="196668"/>
                                        </p:tgtEl>
                                        <p:attrNameLst>
                                          <p:attrName>style.visibility</p:attrName>
                                        </p:attrNameLst>
                                      </p:cBhvr>
                                      <p:to>
                                        <p:strVal val="visible"/>
                                      </p:to>
                                    </p:set>
                                    <p:animEffect transition="in" filter="dissolve">
                                      <p:cBhvr>
                                        <p:cTn id="50" dur="500"/>
                                        <p:tgtEl>
                                          <p:spTgt spid="196668"/>
                                        </p:tgtEl>
                                      </p:cBhvr>
                                    </p:animEffect>
                                  </p:childTnLst>
                                </p:cTn>
                              </p:par>
                            </p:childTnLst>
                          </p:cTn>
                        </p:par>
                        <p:par>
                          <p:cTn id="51" fill="hold">
                            <p:stCondLst>
                              <p:cond delay="1500"/>
                            </p:stCondLst>
                            <p:childTnLst>
                              <p:par>
                                <p:cTn id="52" presetID="9" presetClass="entr" presetSubtype="0" fill="hold" nodeType="afterEffect">
                                  <p:stCondLst>
                                    <p:cond delay="0"/>
                                  </p:stCondLst>
                                  <p:childTnLst>
                                    <p:set>
                                      <p:cBhvr>
                                        <p:cTn id="53" dur="1" fill="hold">
                                          <p:stCondLst>
                                            <p:cond delay="0"/>
                                          </p:stCondLst>
                                        </p:cTn>
                                        <p:tgtEl>
                                          <p:spTgt spid="196675"/>
                                        </p:tgtEl>
                                        <p:attrNameLst>
                                          <p:attrName>style.visibility</p:attrName>
                                        </p:attrNameLst>
                                      </p:cBhvr>
                                      <p:to>
                                        <p:strVal val="visible"/>
                                      </p:to>
                                    </p:set>
                                    <p:animEffect transition="in" filter="dissolve">
                                      <p:cBhvr>
                                        <p:cTn id="54" dur="500"/>
                                        <p:tgtEl>
                                          <p:spTgt spid="196675"/>
                                        </p:tgtEl>
                                      </p:cBhvr>
                                    </p:animEffect>
                                  </p:childTnLst>
                                </p:cTn>
                              </p:par>
                            </p:childTnLst>
                          </p:cTn>
                        </p:par>
                        <p:par>
                          <p:cTn id="55" fill="hold">
                            <p:stCondLst>
                              <p:cond delay="2000"/>
                            </p:stCondLst>
                            <p:childTnLst>
                              <p:par>
                                <p:cTn id="56" presetID="9" presetClass="entr" presetSubtype="0" fill="hold" nodeType="afterEffect">
                                  <p:stCondLst>
                                    <p:cond delay="0"/>
                                  </p:stCondLst>
                                  <p:childTnLst>
                                    <p:set>
                                      <p:cBhvr>
                                        <p:cTn id="57" dur="1" fill="hold">
                                          <p:stCondLst>
                                            <p:cond delay="0"/>
                                          </p:stCondLst>
                                        </p:cTn>
                                        <p:tgtEl>
                                          <p:spTgt spid="196667"/>
                                        </p:tgtEl>
                                        <p:attrNameLst>
                                          <p:attrName>style.visibility</p:attrName>
                                        </p:attrNameLst>
                                      </p:cBhvr>
                                      <p:to>
                                        <p:strVal val="visible"/>
                                      </p:to>
                                    </p:set>
                                    <p:animEffect transition="in" filter="dissolve">
                                      <p:cBhvr>
                                        <p:cTn id="58" dur="500"/>
                                        <p:tgtEl>
                                          <p:spTgt spid="196667"/>
                                        </p:tgtEl>
                                      </p:cBhvr>
                                    </p:animEffect>
                                  </p:childTnLst>
                                </p:cTn>
                              </p:par>
                            </p:childTnLst>
                          </p:cTn>
                        </p:par>
                        <p:par>
                          <p:cTn id="59" fill="hold">
                            <p:stCondLst>
                              <p:cond delay="2500"/>
                            </p:stCondLst>
                            <p:childTnLst>
                              <p:par>
                                <p:cTn id="60" presetID="9" presetClass="entr" presetSubtype="0" fill="hold" nodeType="afterEffect">
                                  <p:stCondLst>
                                    <p:cond delay="0"/>
                                  </p:stCondLst>
                                  <p:childTnLst>
                                    <p:set>
                                      <p:cBhvr>
                                        <p:cTn id="61" dur="1" fill="hold">
                                          <p:stCondLst>
                                            <p:cond delay="0"/>
                                          </p:stCondLst>
                                        </p:cTn>
                                        <p:tgtEl>
                                          <p:spTgt spid="196672"/>
                                        </p:tgtEl>
                                        <p:attrNameLst>
                                          <p:attrName>style.visibility</p:attrName>
                                        </p:attrNameLst>
                                      </p:cBhvr>
                                      <p:to>
                                        <p:strVal val="visible"/>
                                      </p:to>
                                    </p:set>
                                    <p:animEffect transition="in" filter="dissolve">
                                      <p:cBhvr>
                                        <p:cTn id="62" dur="500"/>
                                        <p:tgtEl>
                                          <p:spTgt spid="196672"/>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196678"/>
                                        </p:tgtEl>
                                        <p:attrNameLst>
                                          <p:attrName>style.visibility</p:attrName>
                                        </p:attrNameLst>
                                      </p:cBhvr>
                                      <p:to>
                                        <p:strVal val="visible"/>
                                      </p:to>
                                    </p:set>
                                    <p:animEffect transition="in" filter="dissolve">
                                      <p:cBhvr>
                                        <p:cTn id="67" dur="500"/>
                                        <p:tgtEl>
                                          <p:spTgt spid="196678"/>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196679"/>
                                        </p:tgtEl>
                                        <p:attrNameLst>
                                          <p:attrName>style.visibility</p:attrName>
                                        </p:attrNameLst>
                                      </p:cBhvr>
                                      <p:to>
                                        <p:strVal val="visible"/>
                                      </p:to>
                                    </p:set>
                                    <p:animEffect transition="in" filter="dissolve">
                                      <p:cBhvr>
                                        <p:cTn id="72" dur="500"/>
                                        <p:tgtEl>
                                          <p:spTgt spid="196679"/>
                                        </p:tgtEl>
                                      </p:cBhvr>
                                    </p:animEffect>
                                  </p:childTnLst>
                                </p:cTn>
                              </p:par>
                            </p:childTnLst>
                          </p:cTn>
                        </p:par>
                        <p:par>
                          <p:cTn id="73" fill="hold">
                            <p:stCondLst>
                              <p:cond delay="500"/>
                            </p:stCondLst>
                            <p:childTnLst>
                              <p:par>
                                <p:cTn id="74" presetID="9" presetClass="entr" presetSubtype="0" fill="hold" nodeType="afterEffect">
                                  <p:stCondLst>
                                    <p:cond delay="0"/>
                                  </p:stCondLst>
                                  <p:childTnLst>
                                    <p:set>
                                      <p:cBhvr>
                                        <p:cTn id="75" dur="1" fill="hold">
                                          <p:stCondLst>
                                            <p:cond delay="0"/>
                                          </p:stCondLst>
                                        </p:cTn>
                                        <p:tgtEl>
                                          <p:spTgt spid="196683"/>
                                        </p:tgtEl>
                                        <p:attrNameLst>
                                          <p:attrName>style.visibility</p:attrName>
                                        </p:attrNameLst>
                                      </p:cBhvr>
                                      <p:to>
                                        <p:strVal val="visible"/>
                                      </p:to>
                                    </p:set>
                                    <p:animEffect transition="in" filter="dissolve">
                                      <p:cBhvr>
                                        <p:cTn id="76" dur="500"/>
                                        <p:tgtEl>
                                          <p:spTgt spid="196683"/>
                                        </p:tgtEl>
                                      </p:cBhvr>
                                    </p:animEffect>
                                  </p:childTnLst>
                                </p:cTn>
                              </p:par>
                            </p:childTnLst>
                          </p:cTn>
                        </p:par>
                      </p:childTnLst>
                    </p:cTn>
                  </p:par>
                  <p:par>
                    <p:cTn id="77" fill="hold">
                      <p:stCondLst>
                        <p:cond delay="indefinite"/>
                      </p:stCondLst>
                      <p:childTnLst>
                        <p:par>
                          <p:cTn id="78" fill="hold">
                            <p:stCondLst>
                              <p:cond delay="0"/>
                            </p:stCondLst>
                            <p:childTnLst>
                              <p:par>
                                <p:cTn id="79" presetID="23" presetClass="entr" presetSubtype="16" fill="hold" nodeType="clickEffect">
                                  <p:stCondLst>
                                    <p:cond delay="0"/>
                                  </p:stCondLst>
                                  <p:childTnLst>
                                    <p:set>
                                      <p:cBhvr>
                                        <p:cTn id="80" dur="1" fill="hold">
                                          <p:stCondLst>
                                            <p:cond delay="0"/>
                                          </p:stCondLst>
                                        </p:cTn>
                                        <p:tgtEl>
                                          <p:spTgt spid="196684"/>
                                        </p:tgtEl>
                                        <p:attrNameLst>
                                          <p:attrName>style.visibility</p:attrName>
                                        </p:attrNameLst>
                                      </p:cBhvr>
                                      <p:to>
                                        <p:strVal val="visible"/>
                                      </p:to>
                                    </p:set>
                                    <p:anim calcmode="lin" valueType="num">
                                      <p:cBhvr>
                                        <p:cTn id="81" dur="500" fill="hold"/>
                                        <p:tgtEl>
                                          <p:spTgt spid="196684"/>
                                        </p:tgtEl>
                                        <p:attrNameLst>
                                          <p:attrName>ppt_w</p:attrName>
                                        </p:attrNameLst>
                                      </p:cBhvr>
                                      <p:tavLst>
                                        <p:tav tm="0">
                                          <p:val>
                                            <p:fltVal val="0"/>
                                          </p:val>
                                        </p:tav>
                                        <p:tav tm="100000">
                                          <p:val>
                                            <p:strVal val="#ppt_w"/>
                                          </p:val>
                                        </p:tav>
                                      </p:tavLst>
                                    </p:anim>
                                    <p:anim calcmode="lin" valueType="num">
                                      <p:cBhvr>
                                        <p:cTn id="82" dur="500" fill="hold"/>
                                        <p:tgtEl>
                                          <p:spTgt spid="196684"/>
                                        </p:tgtEl>
                                        <p:attrNameLst>
                                          <p:attrName>ppt_h</p:attrName>
                                        </p:attrNameLst>
                                      </p:cBhvr>
                                      <p:tavLst>
                                        <p:tav tm="0">
                                          <p:val>
                                            <p:fltVal val="0"/>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nodeType="clickEffect">
                                  <p:stCondLst>
                                    <p:cond delay="0"/>
                                  </p:stCondLst>
                                  <p:childTnLst>
                                    <p:set>
                                      <p:cBhvr>
                                        <p:cTn id="86" dur="1" fill="hold">
                                          <p:stCondLst>
                                            <p:cond delay="0"/>
                                          </p:stCondLst>
                                        </p:cTn>
                                        <p:tgtEl>
                                          <p:spTgt spid="196700"/>
                                        </p:tgtEl>
                                        <p:attrNameLst>
                                          <p:attrName>style.visibility</p:attrName>
                                        </p:attrNameLst>
                                      </p:cBhvr>
                                      <p:to>
                                        <p:strVal val="visible"/>
                                      </p:to>
                                    </p:set>
                                    <p:animEffect transition="in" filter="dissolve">
                                      <p:cBhvr>
                                        <p:cTn id="87" dur="500"/>
                                        <p:tgtEl>
                                          <p:spTgt spid="19670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196680"/>
                                        </p:tgtEl>
                                        <p:attrNameLst>
                                          <p:attrName>style.visibility</p:attrName>
                                        </p:attrNameLst>
                                      </p:cBhvr>
                                      <p:to>
                                        <p:strVal val="visible"/>
                                      </p:to>
                                    </p:set>
                                    <p:animEffect transition="in" filter="wipe(up)">
                                      <p:cBhvr>
                                        <p:cTn id="92" dur="500"/>
                                        <p:tgtEl>
                                          <p:spTgt spid="196680"/>
                                        </p:tgtEl>
                                      </p:cBhvr>
                                    </p:animEffect>
                                  </p:childTnLst>
                                </p:cTn>
                              </p:par>
                            </p:childTnLst>
                          </p:cTn>
                        </p:par>
                        <p:par>
                          <p:cTn id="93" fill="hold">
                            <p:stCondLst>
                              <p:cond delay="500"/>
                            </p:stCondLst>
                            <p:childTnLst>
                              <p:par>
                                <p:cTn id="94" presetID="9" presetClass="entr" presetSubtype="0" fill="hold" nodeType="afterEffect">
                                  <p:stCondLst>
                                    <p:cond delay="0"/>
                                  </p:stCondLst>
                                  <p:childTnLst>
                                    <p:set>
                                      <p:cBhvr>
                                        <p:cTn id="95" dur="1" fill="hold">
                                          <p:stCondLst>
                                            <p:cond delay="0"/>
                                          </p:stCondLst>
                                        </p:cTn>
                                        <p:tgtEl>
                                          <p:spTgt spid="196701"/>
                                        </p:tgtEl>
                                        <p:attrNameLst>
                                          <p:attrName>style.visibility</p:attrName>
                                        </p:attrNameLst>
                                      </p:cBhvr>
                                      <p:to>
                                        <p:strVal val="visible"/>
                                      </p:to>
                                    </p:set>
                                    <p:animEffect transition="in" filter="dissolve">
                                      <p:cBhvr>
                                        <p:cTn id="96" dur="500"/>
                                        <p:tgtEl>
                                          <p:spTgt spid="196701"/>
                                        </p:tgtEl>
                                      </p:cBhvr>
                                    </p:animEffect>
                                  </p:childTnLst>
                                </p:cTn>
                              </p:par>
                            </p:childTnLst>
                          </p:cTn>
                        </p:par>
                        <p:par>
                          <p:cTn id="97" fill="hold">
                            <p:stCondLst>
                              <p:cond delay="1000"/>
                            </p:stCondLst>
                            <p:childTnLst>
                              <p:par>
                                <p:cTn id="98" presetID="23" presetClass="entr" presetSubtype="16" fill="hold" nodeType="afterEffect">
                                  <p:stCondLst>
                                    <p:cond delay="0"/>
                                  </p:stCondLst>
                                  <p:childTnLst>
                                    <p:set>
                                      <p:cBhvr>
                                        <p:cTn id="99" dur="1" fill="hold">
                                          <p:stCondLst>
                                            <p:cond delay="0"/>
                                          </p:stCondLst>
                                        </p:cTn>
                                        <p:tgtEl>
                                          <p:spTgt spid="196687"/>
                                        </p:tgtEl>
                                        <p:attrNameLst>
                                          <p:attrName>style.visibility</p:attrName>
                                        </p:attrNameLst>
                                      </p:cBhvr>
                                      <p:to>
                                        <p:strVal val="visible"/>
                                      </p:to>
                                    </p:set>
                                    <p:anim calcmode="lin" valueType="num">
                                      <p:cBhvr>
                                        <p:cTn id="100" dur="500" fill="hold"/>
                                        <p:tgtEl>
                                          <p:spTgt spid="196687"/>
                                        </p:tgtEl>
                                        <p:attrNameLst>
                                          <p:attrName>ppt_w</p:attrName>
                                        </p:attrNameLst>
                                      </p:cBhvr>
                                      <p:tavLst>
                                        <p:tav tm="0">
                                          <p:val>
                                            <p:fltVal val="0"/>
                                          </p:val>
                                        </p:tav>
                                        <p:tav tm="100000">
                                          <p:val>
                                            <p:strVal val="#ppt_w"/>
                                          </p:val>
                                        </p:tav>
                                      </p:tavLst>
                                    </p:anim>
                                    <p:anim calcmode="lin" valueType="num">
                                      <p:cBhvr>
                                        <p:cTn id="101" dur="500" fill="hold"/>
                                        <p:tgtEl>
                                          <p:spTgt spid="196687"/>
                                        </p:tgtEl>
                                        <p:attrNameLst>
                                          <p:attrName>ppt_h</p:attrName>
                                        </p:attrNameLst>
                                      </p:cBhvr>
                                      <p:tavLst>
                                        <p:tav tm="0">
                                          <p:val>
                                            <p:fltVal val="0"/>
                                          </p:val>
                                        </p:tav>
                                        <p:tav tm="100000">
                                          <p:val>
                                            <p:strVal val="#ppt_h"/>
                                          </p:val>
                                        </p:tav>
                                      </p:tavLst>
                                    </p:anim>
                                  </p:childTnLst>
                                </p:cTn>
                              </p:par>
                            </p:childTnLst>
                          </p:cTn>
                        </p:par>
                      </p:childTnLst>
                    </p:cTn>
                  </p:par>
                  <p:par>
                    <p:cTn id="102" fill="hold">
                      <p:stCondLst>
                        <p:cond delay="indefinite"/>
                      </p:stCondLst>
                      <p:childTnLst>
                        <p:par>
                          <p:cTn id="103" fill="hold">
                            <p:stCondLst>
                              <p:cond delay="0"/>
                            </p:stCondLst>
                            <p:childTnLst>
                              <p:par>
                                <p:cTn id="104" presetID="9" presetClass="entr" presetSubtype="0" fill="hold" nodeType="clickEffect">
                                  <p:stCondLst>
                                    <p:cond delay="0"/>
                                  </p:stCondLst>
                                  <p:childTnLst>
                                    <p:set>
                                      <p:cBhvr>
                                        <p:cTn id="105" dur="1" fill="hold">
                                          <p:stCondLst>
                                            <p:cond delay="0"/>
                                          </p:stCondLst>
                                        </p:cTn>
                                        <p:tgtEl>
                                          <p:spTgt spid="196681"/>
                                        </p:tgtEl>
                                        <p:attrNameLst>
                                          <p:attrName>style.visibility</p:attrName>
                                        </p:attrNameLst>
                                      </p:cBhvr>
                                      <p:to>
                                        <p:strVal val="visible"/>
                                      </p:to>
                                    </p:set>
                                    <p:animEffect transition="in" filter="dissolve">
                                      <p:cBhvr>
                                        <p:cTn id="106" dur="500"/>
                                        <p:tgtEl>
                                          <p:spTgt spid="196681"/>
                                        </p:tgtEl>
                                      </p:cBhvr>
                                    </p:animEffect>
                                  </p:childTnLst>
                                </p:cTn>
                              </p:par>
                            </p:childTnLst>
                          </p:cTn>
                        </p:par>
                      </p:childTnLst>
                    </p:cTn>
                  </p:par>
                  <p:par>
                    <p:cTn id="107" fill="hold">
                      <p:stCondLst>
                        <p:cond delay="indefinite"/>
                      </p:stCondLst>
                      <p:childTnLst>
                        <p:par>
                          <p:cTn id="108" fill="hold">
                            <p:stCondLst>
                              <p:cond delay="0"/>
                            </p:stCondLst>
                            <p:childTnLst>
                              <p:par>
                                <p:cTn id="109" presetID="9" presetClass="entr" presetSubtype="0" fill="hold" nodeType="clickEffect">
                                  <p:stCondLst>
                                    <p:cond delay="0"/>
                                  </p:stCondLst>
                                  <p:childTnLst>
                                    <p:set>
                                      <p:cBhvr>
                                        <p:cTn id="110" dur="1" fill="hold">
                                          <p:stCondLst>
                                            <p:cond delay="0"/>
                                          </p:stCondLst>
                                        </p:cTn>
                                        <p:tgtEl>
                                          <p:spTgt spid="196682"/>
                                        </p:tgtEl>
                                        <p:attrNameLst>
                                          <p:attrName>style.visibility</p:attrName>
                                        </p:attrNameLst>
                                      </p:cBhvr>
                                      <p:to>
                                        <p:strVal val="visible"/>
                                      </p:to>
                                    </p:set>
                                    <p:animEffect transition="in" filter="dissolve">
                                      <p:cBhvr>
                                        <p:cTn id="111" dur="500"/>
                                        <p:tgtEl>
                                          <p:spTgt spid="196682"/>
                                        </p:tgtEl>
                                      </p:cBhvr>
                                    </p:animEffect>
                                  </p:childTnLst>
                                </p:cTn>
                              </p:par>
                            </p:childTnLst>
                          </p:cTn>
                        </p:par>
                        <p:par>
                          <p:cTn id="112" fill="hold">
                            <p:stCondLst>
                              <p:cond delay="500"/>
                            </p:stCondLst>
                            <p:childTnLst>
                              <p:par>
                                <p:cTn id="113" presetID="9" presetClass="entr" presetSubtype="0" fill="hold" nodeType="afterEffect">
                                  <p:stCondLst>
                                    <p:cond delay="0"/>
                                  </p:stCondLst>
                                  <p:childTnLst>
                                    <p:set>
                                      <p:cBhvr>
                                        <p:cTn id="114" dur="1" fill="hold">
                                          <p:stCondLst>
                                            <p:cond delay="0"/>
                                          </p:stCondLst>
                                        </p:cTn>
                                        <p:tgtEl>
                                          <p:spTgt spid="196702"/>
                                        </p:tgtEl>
                                        <p:attrNameLst>
                                          <p:attrName>style.visibility</p:attrName>
                                        </p:attrNameLst>
                                      </p:cBhvr>
                                      <p:to>
                                        <p:strVal val="visible"/>
                                      </p:to>
                                    </p:set>
                                    <p:animEffect transition="in" filter="dissolve">
                                      <p:cBhvr>
                                        <p:cTn id="115" dur="500"/>
                                        <p:tgtEl>
                                          <p:spTgt spid="196702"/>
                                        </p:tgtEl>
                                      </p:cBhvr>
                                    </p:animEffect>
                                  </p:childTnLst>
                                </p:cTn>
                              </p:par>
                            </p:childTnLst>
                          </p:cTn>
                        </p:par>
                        <p:par>
                          <p:cTn id="116" fill="hold">
                            <p:stCondLst>
                              <p:cond delay="1000"/>
                            </p:stCondLst>
                            <p:childTnLst>
                              <p:par>
                                <p:cTn id="117" presetID="23" presetClass="entr" presetSubtype="16" fill="hold" nodeType="afterEffect">
                                  <p:stCondLst>
                                    <p:cond delay="0"/>
                                  </p:stCondLst>
                                  <p:childTnLst>
                                    <p:set>
                                      <p:cBhvr>
                                        <p:cTn id="118" dur="1" fill="hold">
                                          <p:stCondLst>
                                            <p:cond delay="0"/>
                                          </p:stCondLst>
                                        </p:cTn>
                                        <p:tgtEl>
                                          <p:spTgt spid="196692"/>
                                        </p:tgtEl>
                                        <p:attrNameLst>
                                          <p:attrName>style.visibility</p:attrName>
                                        </p:attrNameLst>
                                      </p:cBhvr>
                                      <p:to>
                                        <p:strVal val="visible"/>
                                      </p:to>
                                    </p:set>
                                    <p:anim calcmode="lin" valueType="num">
                                      <p:cBhvr>
                                        <p:cTn id="119" dur="500" fill="hold"/>
                                        <p:tgtEl>
                                          <p:spTgt spid="196692"/>
                                        </p:tgtEl>
                                        <p:attrNameLst>
                                          <p:attrName>ppt_w</p:attrName>
                                        </p:attrNameLst>
                                      </p:cBhvr>
                                      <p:tavLst>
                                        <p:tav tm="0">
                                          <p:val>
                                            <p:fltVal val="0"/>
                                          </p:val>
                                        </p:tav>
                                        <p:tav tm="100000">
                                          <p:val>
                                            <p:strVal val="#ppt_w"/>
                                          </p:val>
                                        </p:tav>
                                      </p:tavLst>
                                    </p:anim>
                                    <p:anim calcmode="lin" valueType="num">
                                      <p:cBhvr>
                                        <p:cTn id="120" dur="500" fill="hold"/>
                                        <p:tgtEl>
                                          <p:spTgt spid="196692"/>
                                        </p:tgtEl>
                                        <p:attrNameLst>
                                          <p:attrName>ppt_h</p:attrName>
                                        </p:attrNameLst>
                                      </p:cBhvr>
                                      <p:tavLst>
                                        <p:tav tm="0">
                                          <p:val>
                                            <p:fltVal val="0"/>
                                          </p:val>
                                        </p:tav>
                                        <p:tav tm="100000">
                                          <p:val>
                                            <p:strVal val="#ppt_h"/>
                                          </p:val>
                                        </p:tav>
                                      </p:tavLst>
                                    </p:anim>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196703"/>
                                        </p:tgtEl>
                                        <p:attrNameLst>
                                          <p:attrName>style.visibility</p:attrName>
                                        </p:attrNameLst>
                                      </p:cBhvr>
                                      <p:to>
                                        <p:strVal val="visible"/>
                                      </p:to>
                                    </p:set>
                                    <p:animEffect transition="in" filter="wipe(left)">
                                      <p:cBhvr>
                                        <p:cTn id="125" dur="500"/>
                                        <p:tgtEl>
                                          <p:spTgt spid="196703"/>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196663"/>
                                        </p:tgtEl>
                                        <p:attrNameLst>
                                          <p:attrName>style.visibility</p:attrName>
                                        </p:attrNameLst>
                                      </p:cBhvr>
                                      <p:to>
                                        <p:strVal val="visible"/>
                                      </p:to>
                                    </p:set>
                                    <p:animEffect transition="in" filter="wipe(left)">
                                      <p:cBhvr>
                                        <p:cTn id="130" dur="500"/>
                                        <p:tgtEl>
                                          <p:spTgt spid="196663"/>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nodeType="clickEffect">
                                  <p:stCondLst>
                                    <p:cond delay="0"/>
                                  </p:stCondLst>
                                  <p:childTnLst>
                                    <p:set>
                                      <p:cBhvr>
                                        <p:cTn id="134" dur="1" fill="hold">
                                          <p:stCondLst>
                                            <p:cond delay="0"/>
                                          </p:stCondLst>
                                        </p:cTn>
                                        <p:tgtEl>
                                          <p:spTgt spid="196711"/>
                                        </p:tgtEl>
                                        <p:attrNameLst>
                                          <p:attrName>style.visibility</p:attrName>
                                        </p:attrNameLst>
                                      </p:cBhvr>
                                      <p:to>
                                        <p:strVal val="visible"/>
                                      </p:to>
                                    </p:set>
                                    <p:animEffect transition="in" filter="wipe(left)">
                                      <p:cBhvr>
                                        <p:cTn id="135" dur="500"/>
                                        <p:tgtEl>
                                          <p:spTgt spid="196711"/>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196716"/>
                                        </p:tgtEl>
                                        <p:attrNameLst>
                                          <p:attrName>style.visibility</p:attrName>
                                        </p:attrNameLst>
                                      </p:cBhvr>
                                      <p:to>
                                        <p:strVal val="visible"/>
                                      </p:to>
                                    </p:set>
                                    <p:animEffect transition="in" filter="wipe(left)">
                                      <p:cBhvr>
                                        <p:cTn id="140" dur="500"/>
                                        <p:tgtEl>
                                          <p:spTgt spid="196716"/>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nodeType="clickEffect">
                                  <p:stCondLst>
                                    <p:cond delay="0"/>
                                  </p:stCondLst>
                                  <p:childTnLst>
                                    <p:set>
                                      <p:cBhvr>
                                        <p:cTn id="144" dur="1" fill="hold">
                                          <p:stCondLst>
                                            <p:cond delay="0"/>
                                          </p:stCondLst>
                                        </p:cTn>
                                        <p:tgtEl>
                                          <p:spTgt spid="196706"/>
                                        </p:tgtEl>
                                        <p:attrNameLst>
                                          <p:attrName>style.visibility</p:attrName>
                                        </p:attrNameLst>
                                      </p:cBhvr>
                                      <p:to>
                                        <p:strVal val="visible"/>
                                      </p:to>
                                    </p:set>
                                    <p:animEffect transition="in" filter="wipe(left)">
                                      <p:cBhvr>
                                        <p:cTn id="145" dur="500"/>
                                        <p:tgtEl>
                                          <p:spTgt spid="196706"/>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114"/>
                                        </p:tgtEl>
                                        <p:attrNameLst>
                                          <p:attrName>style.visibility</p:attrName>
                                        </p:attrNameLst>
                                      </p:cBhvr>
                                      <p:to>
                                        <p:strVal val="visible"/>
                                      </p:to>
                                    </p:set>
                                    <p:animEffect transition="in" filter="wipe(left)">
                                      <p:cBhvr>
                                        <p:cTn id="150" dur="500"/>
                                        <p:tgtEl>
                                          <p:spTgt spid="114"/>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grpId="0" nodeType="clickEffect">
                                  <p:stCondLst>
                                    <p:cond delay="0"/>
                                  </p:stCondLst>
                                  <p:childTnLst>
                                    <p:set>
                                      <p:cBhvr>
                                        <p:cTn id="154" dur="1" fill="hold">
                                          <p:stCondLst>
                                            <p:cond delay="0"/>
                                          </p:stCondLst>
                                        </p:cTn>
                                        <p:tgtEl>
                                          <p:spTgt spid="115"/>
                                        </p:tgtEl>
                                        <p:attrNameLst>
                                          <p:attrName>style.visibility</p:attrName>
                                        </p:attrNameLst>
                                      </p:cBhvr>
                                      <p:to>
                                        <p:strVal val="visible"/>
                                      </p:to>
                                    </p:set>
                                    <p:animEffect transition="in" filter="wipe(left)">
                                      <p:cBhvr>
                                        <p:cTn id="155"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64" grpId="0"/>
      <p:bldP spid="196665" grpId="0"/>
      <p:bldP spid="114" grpId="0"/>
      <p:bldP spid="1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矩形 197633"/>
          <p:cNvSpPr/>
          <p:nvPr/>
        </p:nvSpPr>
        <p:spPr>
          <a:xfrm>
            <a:off x="468313" y="509588"/>
            <a:ext cx="3167062" cy="641350"/>
          </a:xfrm>
          <a:prstGeom prst="rect">
            <a:avLst/>
          </a:prstGeom>
          <a:solidFill>
            <a:srgbClr val="FFFF00"/>
          </a:solidFill>
          <a:ln w="9525">
            <a:noFill/>
          </a:ln>
        </p:spPr>
        <p:txBody>
          <a:bodyPr>
            <a:spAutoFit/>
          </a:bodyPr>
          <a:lstStyle/>
          <a:p>
            <a:r>
              <a:rPr lang="zh-CN" altLang="en-US" sz="3200" b="1" dirty="0">
                <a:solidFill>
                  <a:srgbClr val="FF0066"/>
                </a:solidFill>
                <a:effectLst>
                  <a:outerShdw blurRad="38100" dist="38100" dir="2700000">
                    <a:srgbClr val="000000"/>
                  </a:outerShdw>
                </a:effectLst>
                <a:latin typeface="Times New Roman" panose="02020603050405020304" pitchFamily="18" charset="0"/>
              </a:rPr>
              <a:t>二、</a:t>
            </a:r>
            <a:r>
              <a:rPr lang="en-US" altLang="zh-CN" sz="3600" b="1" dirty="0">
                <a:solidFill>
                  <a:srgbClr val="FF0066"/>
                </a:solidFill>
                <a:effectLst>
                  <a:outerShdw blurRad="38100" dist="38100" dir="2700000">
                    <a:srgbClr val="000000"/>
                  </a:outerShdw>
                </a:effectLst>
                <a:latin typeface="Times New Roman" panose="02020603050405020304" pitchFamily="18" charset="0"/>
                <a:cs typeface="Times New Roman" panose="02020603050405020304" pitchFamily="18" charset="0"/>
              </a:rPr>
              <a:t>Δ</a:t>
            </a:r>
            <a:r>
              <a:rPr lang="zh-CN" altLang="en-US" sz="3600" b="1" dirty="0" smtClean="0">
                <a:solidFill>
                  <a:srgbClr val="FF0066"/>
                </a:solidFill>
                <a:effectLst>
                  <a:outerShdw blurRad="38100" dist="38100" dir="2700000">
                    <a:srgbClr val="000000"/>
                  </a:outerShdw>
                </a:effectLst>
                <a:latin typeface="Times New Roman" panose="02020603050405020304" pitchFamily="18" charset="0"/>
                <a:ea typeface="楷体_GB2312" pitchFamily="49" charset="-122"/>
              </a:rPr>
              <a:t>形连接</a:t>
            </a:r>
            <a:endParaRPr lang="zh-CN" altLang="en-US" sz="3600" b="1" dirty="0">
              <a:solidFill>
                <a:srgbClr val="FF0066"/>
              </a:solidFill>
              <a:effectLst>
                <a:outerShdw blurRad="38100" dist="38100" dir="2700000">
                  <a:srgbClr val="000000"/>
                </a:outerShdw>
              </a:effectLst>
              <a:latin typeface="Times New Roman" panose="02020603050405020304" pitchFamily="18" charset="0"/>
              <a:ea typeface="楷体_GB2312" pitchFamily="49" charset="-122"/>
            </a:endParaRPr>
          </a:p>
        </p:txBody>
      </p:sp>
      <p:grpSp>
        <p:nvGrpSpPr>
          <p:cNvPr id="197635" name="组合 197634"/>
          <p:cNvGrpSpPr/>
          <p:nvPr/>
        </p:nvGrpSpPr>
        <p:grpSpPr>
          <a:xfrm>
            <a:off x="2555875" y="2420938"/>
            <a:ext cx="3905250" cy="2138362"/>
            <a:chOff x="660" y="2378"/>
            <a:chExt cx="2460" cy="1347"/>
          </a:xfrm>
        </p:grpSpPr>
        <p:grpSp>
          <p:nvGrpSpPr>
            <p:cNvPr id="197636" name="组合 197635"/>
            <p:cNvGrpSpPr/>
            <p:nvPr/>
          </p:nvGrpSpPr>
          <p:grpSpPr>
            <a:xfrm rot="5400000">
              <a:off x="1089" y="2682"/>
              <a:ext cx="110" cy="956"/>
              <a:chOff x="1248" y="1020"/>
              <a:chExt cx="97" cy="708"/>
            </a:xfrm>
          </p:grpSpPr>
          <p:grpSp>
            <p:nvGrpSpPr>
              <p:cNvPr id="197637" name="组合 197636"/>
              <p:cNvGrpSpPr/>
              <p:nvPr/>
            </p:nvGrpSpPr>
            <p:grpSpPr>
              <a:xfrm>
                <a:off x="1248" y="1200"/>
                <a:ext cx="97" cy="335"/>
                <a:chOff x="4367" y="2160"/>
                <a:chExt cx="97" cy="335"/>
              </a:xfrm>
            </p:grpSpPr>
            <p:sp>
              <p:nvSpPr>
                <p:cNvPr id="197638" name="任意多边形 197637"/>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7639" name="任意多边形 197638"/>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sp>
              <p:nvSpPr>
                <p:cNvPr id="197640" name="任意多边形 197639"/>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009900"/>
                  </a:solidFill>
                  <a:prstDash val="solid"/>
                  <a:headEnd type="none" w="med" len="med"/>
                  <a:tailEnd type="none" w="med" len="med"/>
                </a:ln>
              </p:spPr>
              <p:txBody>
                <a:bodyPr/>
                <a:lstStyle/>
                <a:p>
                  <a:endParaRPr lang="zh-CN" altLang="en-US"/>
                </a:p>
              </p:txBody>
            </p:sp>
          </p:grpSp>
          <p:sp>
            <p:nvSpPr>
              <p:cNvPr id="197641" name="直接连接符 197640"/>
              <p:cNvSpPr/>
              <p:nvPr/>
            </p:nvSpPr>
            <p:spPr>
              <a:xfrm>
                <a:off x="1284" y="1020"/>
                <a:ext cx="0" cy="192"/>
              </a:xfrm>
              <a:prstGeom prst="line">
                <a:avLst/>
              </a:prstGeom>
              <a:ln w="25400" cap="flat" cmpd="sng">
                <a:solidFill>
                  <a:srgbClr val="009900"/>
                </a:solidFill>
                <a:prstDash val="solid"/>
                <a:headEnd type="none" w="med" len="med"/>
                <a:tailEnd type="none" w="med" len="lg"/>
              </a:ln>
            </p:spPr>
          </p:sp>
          <p:sp>
            <p:nvSpPr>
              <p:cNvPr id="197642" name="直接连接符 197641"/>
              <p:cNvSpPr/>
              <p:nvPr/>
            </p:nvSpPr>
            <p:spPr>
              <a:xfrm>
                <a:off x="1296" y="1536"/>
                <a:ext cx="0" cy="192"/>
              </a:xfrm>
              <a:prstGeom prst="line">
                <a:avLst/>
              </a:prstGeom>
              <a:ln w="25400" cap="flat" cmpd="sng">
                <a:solidFill>
                  <a:srgbClr val="009900"/>
                </a:solidFill>
                <a:prstDash val="solid"/>
                <a:headEnd type="none" w="med" len="med"/>
                <a:tailEnd type="none" w="med" len="lg"/>
              </a:ln>
            </p:spPr>
          </p:sp>
        </p:grpSp>
        <p:grpSp>
          <p:nvGrpSpPr>
            <p:cNvPr id="197643" name="组合 197642"/>
            <p:cNvGrpSpPr/>
            <p:nvPr/>
          </p:nvGrpSpPr>
          <p:grpSpPr>
            <a:xfrm rot="-1981045">
              <a:off x="1323" y="2403"/>
              <a:ext cx="143" cy="812"/>
              <a:chOff x="1248" y="1020"/>
              <a:chExt cx="97" cy="708"/>
            </a:xfrm>
          </p:grpSpPr>
          <p:grpSp>
            <p:nvGrpSpPr>
              <p:cNvPr id="197644" name="组合 197643"/>
              <p:cNvGrpSpPr/>
              <p:nvPr/>
            </p:nvGrpSpPr>
            <p:grpSpPr>
              <a:xfrm>
                <a:off x="1248" y="1200"/>
                <a:ext cx="97" cy="335"/>
                <a:chOff x="4367" y="2160"/>
                <a:chExt cx="97" cy="335"/>
              </a:xfrm>
            </p:grpSpPr>
            <p:sp>
              <p:nvSpPr>
                <p:cNvPr id="197645" name="任意多边形 197644"/>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197646" name="任意多边形 197645"/>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sp>
              <p:nvSpPr>
                <p:cNvPr id="197647" name="任意多边形 197646"/>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6600"/>
                  </a:solidFill>
                  <a:prstDash val="solid"/>
                  <a:headEnd type="none" w="med" len="med"/>
                  <a:tailEnd type="none" w="med" len="med"/>
                </a:ln>
              </p:spPr>
              <p:txBody>
                <a:bodyPr/>
                <a:lstStyle/>
                <a:p>
                  <a:endParaRPr lang="zh-CN" altLang="en-US"/>
                </a:p>
              </p:txBody>
            </p:sp>
          </p:grpSp>
          <p:sp>
            <p:nvSpPr>
              <p:cNvPr id="197648" name="直接连接符 197647"/>
              <p:cNvSpPr/>
              <p:nvPr/>
            </p:nvSpPr>
            <p:spPr>
              <a:xfrm>
                <a:off x="1284" y="1020"/>
                <a:ext cx="0" cy="192"/>
              </a:xfrm>
              <a:prstGeom prst="line">
                <a:avLst/>
              </a:prstGeom>
              <a:ln w="25400" cap="flat" cmpd="sng">
                <a:solidFill>
                  <a:srgbClr val="FF6600"/>
                </a:solidFill>
                <a:prstDash val="solid"/>
                <a:headEnd type="none" w="med" len="med"/>
                <a:tailEnd type="none" w="med" len="lg"/>
              </a:ln>
            </p:spPr>
          </p:sp>
          <p:sp>
            <p:nvSpPr>
              <p:cNvPr id="197649" name="直接连接符 197648"/>
              <p:cNvSpPr/>
              <p:nvPr/>
            </p:nvSpPr>
            <p:spPr>
              <a:xfrm>
                <a:off x="1296" y="1536"/>
                <a:ext cx="0" cy="192"/>
              </a:xfrm>
              <a:prstGeom prst="line">
                <a:avLst/>
              </a:prstGeom>
              <a:ln w="25400" cap="flat" cmpd="sng">
                <a:solidFill>
                  <a:srgbClr val="FF6600"/>
                </a:solidFill>
                <a:prstDash val="solid"/>
                <a:headEnd type="none" w="med" len="med"/>
                <a:tailEnd type="none" w="med" len="lg"/>
              </a:ln>
            </p:spPr>
          </p:sp>
        </p:grpSp>
        <p:grpSp>
          <p:nvGrpSpPr>
            <p:cNvPr id="197650" name="组合 197649"/>
            <p:cNvGrpSpPr/>
            <p:nvPr/>
          </p:nvGrpSpPr>
          <p:grpSpPr>
            <a:xfrm rot="23686586" flipH="1">
              <a:off x="828" y="2411"/>
              <a:ext cx="119" cy="832"/>
              <a:chOff x="1248" y="1020"/>
              <a:chExt cx="97" cy="708"/>
            </a:xfrm>
          </p:grpSpPr>
          <p:grpSp>
            <p:nvGrpSpPr>
              <p:cNvPr id="197651" name="组合 197650"/>
              <p:cNvGrpSpPr/>
              <p:nvPr/>
            </p:nvGrpSpPr>
            <p:grpSpPr>
              <a:xfrm>
                <a:off x="1248" y="1200"/>
                <a:ext cx="97" cy="335"/>
                <a:chOff x="4367" y="2160"/>
                <a:chExt cx="97" cy="335"/>
              </a:xfrm>
            </p:grpSpPr>
            <p:sp>
              <p:nvSpPr>
                <p:cNvPr id="197652" name="任意多边形 197651"/>
                <p:cNvSpPr/>
                <p:nvPr/>
              </p:nvSpPr>
              <p:spPr>
                <a:xfrm rot="5400000" flipH="1">
                  <a:off x="4359" y="2391"/>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7653" name="任意多边形 197652"/>
                <p:cNvSpPr/>
                <p:nvPr/>
              </p:nvSpPr>
              <p:spPr>
                <a:xfrm rot="5400000" flipH="1">
                  <a:off x="4360" y="2280"/>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sp>
              <p:nvSpPr>
                <p:cNvPr id="197654" name="任意多边形 197653"/>
                <p:cNvSpPr/>
                <p:nvPr/>
              </p:nvSpPr>
              <p:spPr>
                <a:xfrm rot="5400000" flipH="1">
                  <a:off x="4360" y="2168"/>
                  <a:ext cx="112" cy="96"/>
                </a:xfrm>
                <a:custGeom>
                  <a:avLst/>
                  <a:gdLst>
                    <a:gd name="txL" fmla="*/ 0 w 40136"/>
                    <a:gd name="txT" fmla="*/ 0 h 21600"/>
                    <a:gd name="txR" fmla="*/ 40136 w 40136"/>
                    <a:gd name="txB" fmla="*/ 21600 h 21600"/>
                  </a:gdLst>
                  <a:ahLst/>
                  <a:cxnLst>
                    <a:cxn ang="180">
                      <a:pos x="0" y="13634"/>
                    </a:cxn>
                    <a:cxn ang="0">
                      <a:pos x="40136" y="13585"/>
                    </a:cxn>
                    <a:cxn ang="90">
                      <a:pos x="20078" y="21600"/>
                    </a:cxn>
                  </a:cxnLst>
                  <a:rect l="txL" t="txT" r="txR" b="txB"/>
                  <a:pathLst>
                    <a:path w="40136" h="21600" fill="none">
                      <a:moveTo>
                        <a:pt x="0" y="13634"/>
                      </a:moveTo>
                      <a:arcTo wR="21600" hR="21600" stAng="-9501550" swAng="8194677"/>
                    </a:path>
                    <a:path w="40136" h="21600" stroke="0">
                      <a:moveTo>
                        <a:pt x="0" y="13634"/>
                      </a:moveTo>
                      <a:arcTo wR="21600" hR="21600" stAng="-9501550" swAng="8194677"/>
                      <a:lnTo>
                        <a:pt x="20078" y="21600"/>
                      </a:lnTo>
                      <a:close/>
                    </a:path>
                  </a:pathLst>
                </a:custGeom>
                <a:noFill/>
                <a:ln w="38100" cap="flat" cmpd="sng">
                  <a:solidFill>
                    <a:srgbClr val="FF0066"/>
                  </a:solidFill>
                  <a:prstDash val="solid"/>
                  <a:headEnd type="none" w="med" len="med"/>
                  <a:tailEnd type="none" w="med" len="med"/>
                </a:ln>
              </p:spPr>
              <p:txBody>
                <a:bodyPr/>
                <a:lstStyle/>
                <a:p>
                  <a:endParaRPr lang="zh-CN" altLang="en-US"/>
                </a:p>
              </p:txBody>
            </p:sp>
          </p:grpSp>
          <p:sp>
            <p:nvSpPr>
              <p:cNvPr id="197655" name="直接连接符 197654"/>
              <p:cNvSpPr/>
              <p:nvPr/>
            </p:nvSpPr>
            <p:spPr>
              <a:xfrm>
                <a:off x="1284" y="1020"/>
                <a:ext cx="0" cy="192"/>
              </a:xfrm>
              <a:prstGeom prst="line">
                <a:avLst/>
              </a:prstGeom>
              <a:ln w="25400" cap="flat" cmpd="sng">
                <a:solidFill>
                  <a:srgbClr val="FF0066"/>
                </a:solidFill>
                <a:prstDash val="solid"/>
                <a:headEnd type="none" w="med" len="med"/>
                <a:tailEnd type="none" w="med" len="lg"/>
              </a:ln>
            </p:spPr>
          </p:sp>
          <p:sp>
            <p:nvSpPr>
              <p:cNvPr id="197656" name="直接连接符 197655"/>
              <p:cNvSpPr/>
              <p:nvPr/>
            </p:nvSpPr>
            <p:spPr>
              <a:xfrm>
                <a:off x="1296" y="1536"/>
                <a:ext cx="0" cy="192"/>
              </a:xfrm>
              <a:prstGeom prst="line">
                <a:avLst/>
              </a:prstGeom>
              <a:ln w="25400" cap="flat" cmpd="sng">
                <a:solidFill>
                  <a:srgbClr val="FF0066"/>
                </a:solidFill>
                <a:prstDash val="solid"/>
                <a:headEnd type="none" w="med" len="med"/>
                <a:tailEnd type="none" w="med" len="lg"/>
              </a:ln>
            </p:spPr>
          </p:sp>
        </p:grpSp>
        <p:sp>
          <p:nvSpPr>
            <p:cNvPr id="197657" name="椭圆 197656"/>
            <p:cNvSpPr/>
            <p:nvPr/>
          </p:nvSpPr>
          <p:spPr>
            <a:xfrm rot="-3119043">
              <a:off x="1532" y="3096"/>
              <a:ext cx="70" cy="70"/>
            </a:xfrm>
            <a:prstGeom prst="ellipse">
              <a:avLst/>
            </a:prstGeom>
            <a:solidFill>
              <a:srgbClr val="008000"/>
            </a:solidFill>
            <a:ln w="25400" cap="flat" cmpd="sng">
              <a:solidFill>
                <a:srgbClr val="0000FF"/>
              </a:solidFill>
              <a:prstDash val="solid"/>
              <a:headEnd type="none" w="med" len="med"/>
              <a:tailEnd type="none" w="sm" len="lg"/>
            </a:ln>
          </p:spPr>
          <p:txBody>
            <a:bodyPr/>
            <a:lstStyle/>
            <a:p>
              <a:endParaRPr lang="zh-CN" altLang="en-US"/>
            </a:p>
          </p:txBody>
        </p:sp>
        <p:sp>
          <p:nvSpPr>
            <p:cNvPr id="197658" name="直接连接符 197657"/>
            <p:cNvSpPr/>
            <p:nvPr/>
          </p:nvSpPr>
          <p:spPr>
            <a:xfrm flipV="1">
              <a:off x="1125" y="2487"/>
              <a:ext cx="1669" cy="0"/>
            </a:xfrm>
            <a:prstGeom prst="line">
              <a:avLst/>
            </a:prstGeom>
            <a:ln w="25400" cap="flat" cmpd="sng">
              <a:solidFill>
                <a:srgbClr val="FF6600"/>
              </a:solidFill>
              <a:prstDash val="solid"/>
              <a:headEnd type="none" w="med" len="med"/>
              <a:tailEnd type="none" w="med" len="lg"/>
            </a:ln>
          </p:spPr>
        </p:sp>
        <p:sp>
          <p:nvSpPr>
            <p:cNvPr id="197659" name="椭圆 197658"/>
            <p:cNvSpPr/>
            <p:nvPr/>
          </p:nvSpPr>
          <p:spPr>
            <a:xfrm rot="-3119043">
              <a:off x="660" y="3101"/>
              <a:ext cx="70" cy="70"/>
            </a:xfrm>
            <a:prstGeom prst="ellipse">
              <a:avLst/>
            </a:prstGeom>
            <a:solidFill>
              <a:srgbClr val="008000"/>
            </a:solidFill>
            <a:ln w="25400" cap="flat" cmpd="sng">
              <a:solidFill>
                <a:srgbClr val="0000FF"/>
              </a:solidFill>
              <a:prstDash val="solid"/>
              <a:headEnd type="none" w="med" len="med"/>
              <a:tailEnd type="none" w="sm" len="lg"/>
            </a:ln>
          </p:spPr>
          <p:txBody>
            <a:bodyPr/>
            <a:lstStyle/>
            <a:p>
              <a:endParaRPr lang="zh-CN" altLang="en-US"/>
            </a:p>
          </p:txBody>
        </p:sp>
        <p:sp>
          <p:nvSpPr>
            <p:cNvPr id="197660" name="椭圆 197659"/>
            <p:cNvSpPr/>
            <p:nvPr/>
          </p:nvSpPr>
          <p:spPr>
            <a:xfrm rot="-3119043">
              <a:off x="1104" y="2471"/>
              <a:ext cx="70" cy="70"/>
            </a:xfrm>
            <a:prstGeom prst="ellipse">
              <a:avLst/>
            </a:prstGeom>
            <a:solidFill>
              <a:srgbClr val="008000"/>
            </a:solidFill>
            <a:ln w="25400" cap="flat" cmpd="sng">
              <a:solidFill>
                <a:srgbClr val="0000FF"/>
              </a:solidFill>
              <a:prstDash val="solid"/>
              <a:headEnd type="none" w="med" len="med"/>
              <a:tailEnd type="none" w="sm" len="lg"/>
            </a:ln>
          </p:spPr>
          <p:txBody>
            <a:bodyPr/>
            <a:lstStyle/>
            <a:p>
              <a:endParaRPr lang="zh-CN" altLang="en-US"/>
            </a:p>
          </p:txBody>
        </p:sp>
        <p:sp>
          <p:nvSpPr>
            <p:cNvPr id="197661" name="椭圆 197660"/>
            <p:cNvSpPr/>
            <p:nvPr/>
          </p:nvSpPr>
          <p:spPr>
            <a:xfrm>
              <a:off x="2756" y="2463"/>
              <a:ext cx="48" cy="48"/>
            </a:xfrm>
            <a:prstGeom prst="ellipse">
              <a:avLst/>
            </a:prstGeom>
            <a:solidFill>
              <a:schemeClr val="bg1"/>
            </a:solidFill>
            <a:ln w="28575" cap="flat" cmpd="sng">
              <a:solidFill>
                <a:srgbClr val="FF6600"/>
              </a:solidFill>
              <a:prstDash val="solid"/>
              <a:headEnd type="none" w="med" len="med"/>
              <a:tailEnd type="none" w="med" len="med"/>
            </a:ln>
          </p:spPr>
          <p:txBody>
            <a:bodyPr/>
            <a:lstStyle/>
            <a:p>
              <a:endParaRPr lang="zh-CN" altLang="en-US"/>
            </a:p>
          </p:txBody>
        </p:sp>
        <p:graphicFrame>
          <p:nvGraphicFramePr>
            <p:cNvPr id="197662" name="对象 197661"/>
            <p:cNvGraphicFramePr/>
            <p:nvPr/>
          </p:nvGraphicFramePr>
          <p:xfrm>
            <a:off x="2859" y="2378"/>
            <a:ext cx="224" cy="256"/>
          </p:xfrm>
          <a:graphic>
            <a:graphicData uri="http://schemas.openxmlformats.org/presentationml/2006/ole">
              <mc:AlternateContent xmlns:mc="http://schemas.openxmlformats.org/markup-compatibility/2006">
                <mc:Choice xmlns:v="urn:schemas-microsoft-com:vml" Requires="v">
                  <p:oleObj spid="_x0000_s98388" r:id="rId4" imgW="355600" imgH="405765" progId="Equation.3">
                    <p:embed/>
                  </p:oleObj>
                </mc:Choice>
                <mc:Fallback>
                  <p:oleObj r:id="rId4" imgW="355600" imgH="405765" progId="Equation.3">
                    <p:embed/>
                    <p:pic>
                      <p:nvPicPr>
                        <p:cNvPr id="0" name="图片 98369"/>
                        <p:cNvPicPr/>
                        <p:nvPr/>
                      </p:nvPicPr>
                      <p:blipFill>
                        <a:blip r:embed="rId5">
                          <a:clrChange>
                            <a:clrFrom>
                              <a:srgbClr val="000000"/>
                            </a:clrFrom>
                            <a:clrTo>
                              <a:srgbClr val="FF9933"/>
                            </a:clrTo>
                          </a:clrChange>
                        </a:blip>
                        <a:stretch>
                          <a:fillRect/>
                        </a:stretch>
                      </p:blipFill>
                      <p:spPr>
                        <a:xfrm>
                          <a:off x="2859" y="2378"/>
                          <a:ext cx="224" cy="256"/>
                        </a:xfrm>
                        <a:prstGeom prst="rect">
                          <a:avLst/>
                        </a:prstGeom>
                        <a:noFill/>
                        <a:ln w="38100">
                          <a:noFill/>
                          <a:miter/>
                        </a:ln>
                      </p:spPr>
                    </p:pic>
                  </p:oleObj>
                </mc:Fallback>
              </mc:AlternateContent>
            </a:graphicData>
          </a:graphic>
        </p:graphicFrame>
        <p:sp>
          <p:nvSpPr>
            <p:cNvPr id="197663" name="任意多边形 197662"/>
            <p:cNvSpPr/>
            <p:nvPr/>
          </p:nvSpPr>
          <p:spPr>
            <a:xfrm>
              <a:off x="677" y="3172"/>
              <a:ext cx="2104" cy="449"/>
            </a:xfrm>
            <a:custGeom>
              <a:avLst/>
              <a:gdLst/>
              <a:ahLst/>
              <a:cxnLst/>
              <a:rect l="0" t="0" r="0" b="0"/>
              <a:pathLst>
                <a:path w="912" h="240">
                  <a:moveTo>
                    <a:pt x="0" y="0"/>
                  </a:moveTo>
                  <a:lnTo>
                    <a:pt x="0" y="240"/>
                  </a:lnTo>
                  <a:lnTo>
                    <a:pt x="912" y="240"/>
                  </a:lnTo>
                </a:path>
              </a:pathLst>
            </a:custGeom>
            <a:noFill/>
            <a:ln w="25400" cap="flat" cmpd="sng">
              <a:solidFill>
                <a:srgbClr val="FF0066">
                  <a:alpha val="100000"/>
                </a:srgbClr>
              </a:solidFill>
              <a:prstDash val="solid"/>
              <a:headEnd type="none" w="med" len="med"/>
              <a:tailEnd type="none" w="med" len="lg"/>
            </a:ln>
          </p:spPr>
          <p:txBody>
            <a:bodyPr/>
            <a:lstStyle/>
            <a:p>
              <a:endParaRPr lang="zh-CN" altLang="en-US"/>
            </a:p>
          </p:txBody>
        </p:sp>
        <p:sp>
          <p:nvSpPr>
            <p:cNvPr id="197664" name="椭圆 197663"/>
            <p:cNvSpPr/>
            <p:nvPr/>
          </p:nvSpPr>
          <p:spPr>
            <a:xfrm>
              <a:off x="2742" y="3127"/>
              <a:ext cx="48" cy="48"/>
            </a:xfrm>
            <a:prstGeom prst="ellipse">
              <a:avLst/>
            </a:prstGeom>
            <a:solidFill>
              <a:schemeClr val="bg1"/>
            </a:solidFill>
            <a:ln w="28575" cap="flat" cmpd="sng">
              <a:solidFill>
                <a:srgbClr val="009900"/>
              </a:solidFill>
              <a:prstDash val="solid"/>
              <a:headEnd type="none" w="med" len="med"/>
              <a:tailEnd type="none" w="med" len="med"/>
            </a:ln>
          </p:spPr>
          <p:txBody>
            <a:bodyPr/>
            <a:lstStyle/>
            <a:p>
              <a:endParaRPr lang="zh-CN" altLang="en-US"/>
            </a:p>
          </p:txBody>
        </p:sp>
        <p:graphicFrame>
          <p:nvGraphicFramePr>
            <p:cNvPr id="197665" name="对象 197664"/>
            <p:cNvGraphicFramePr/>
            <p:nvPr/>
          </p:nvGraphicFramePr>
          <p:xfrm>
            <a:off x="2845" y="2959"/>
            <a:ext cx="232" cy="256"/>
          </p:xfrm>
          <a:graphic>
            <a:graphicData uri="http://schemas.openxmlformats.org/presentationml/2006/ole">
              <mc:AlternateContent xmlns:mc="http://schemas.openxmlformats.org/markup-compatibility/2006">
                <mc:Choice xmlns:v="urn:schemas-microsoft-com:vml" Requires="v">
                  <p:oleObj spid="_x0000_s98389" r:id="rId6" imgW="367665" imgH="405765" progId="Equation.3">
                    <p:embed/>
                  </p:oleObj>
                </mc:Choice>
                <mc:Fallback>
                  <p:oleObj r:id="rId6" imgW="367665" imgH="405765" progId="Equation.3">
                    <p:embed/>
                    <p:pic>
                      <p:nvPicPr>
                        <p:cNvPr id="0" name="图片 98370"/>
                        <p:cNvPicPr/>
                        <p:nvPr/>
                      </p:nvPicPr>
                      <p:blipFill>
                        <a:blip r:embed="rId7">
                          <a:clrChange>
                            <a:clrFrom>
                              <a:srgbClr val="000000"/>
                            </a:clrFrom>
                            <a:clrTo>
                              <a:srgbClr val="006600"/>
                            </a:clrTo>
                          </a:clrChange>
                        </a:blip>
                        <a:stretch>
                          <a:fillRect/>
                        </a:stretch>
                      </p:blipFill>
                      <p:spPr>
                        <a:xfrm>
                          <a:off x="2845" y="2959"/>
                          <a:ext cx="232" cy="256"/>
                        </a:xfrm>
                        <a:prstGeom prst="rect">
                          <a:avLst/>
                        </a:prstGeom>
                        <a:noFill/>
                        <a:ln w="38100">
                          <a:noFill/>
                          <a:miter/>
                        </a:ln>
                      </p:spPr>
                    </p:pic>
                  </p:oleObj>
                </mc:Fallback>
              </mc:AlternateContent>
            </a:graphicData>
          </a:graphic>
        </p:graphicFrame>
        <p:sp>
          <p:nvSpPr>
            <p:cNvPr id="197666" name="直接连接符 197665"/>
            <p:cNvSpPr/>
            <p:nvPr/>
          </p:nvSpPr>
          <p:spPr>
            <a:xfrm flipV="1">
              <a:off x="1614" y="3146"/>
              <a:ext cx="1145" cy="0"/>
            </a:xfrm>
            <a:prstGeom prst="line">
              <a:avLst/>
            </a:prstGeom>
            <a:ln w="25400" cap="flat" cmpd="sng">
              <a:solidFill>
                <a:srgbClr val="009900"/>
              </a:solidFill>
              <a:prstDash val="solid"/>
              <a:headEnd type="none" w="med" len="med"/>
              <a:tailEnd type="none" w="med" len="lg"/>
            </a:ln>
          </p:spPr>
        </p:sp>
        <p:sp>
          <p:nvSpPr>
            <p:cNvPr id="197667" name="椭圆 197666"/>
            <p:cNvSpPr/>
            <p:nvPr/>
          </p:nvSpPr>
          <p:spPr>
            <a:xfrm>
              <a:off x="2744" y="3587"/>
              <a:ext cx="48" cy="48"/>
            </a:xfrm>
            <a:prstGeom prst="ellipse">
              <a:avLst/>
            </a:prstGeom>
            <a:solidFill>
              <a:schemeClr val="bg1"/>
            </a:solidFill>
            <a:ln w="28575" cap="flat" cmpd="sng">
              <a:solidFill>
                <a:srgbClr val="FF0066"/>
              </a:solidFill>
              <a:prstDash val="solid"/>
              <a:headEnd type="none" w="med" len="med"/>
              <a:tailEnd type="none" w="med" len="med"/>
            </a:ln>
          </p:spPr>
          <p:txBody>
            <a:bodyPr/>
            <a:lstStyle/>
            <a:p>
              <a:endParaRPr lang="zh-CN" altLang="en-US"/>
            </a:p>
          </p:txBody>
        </p:sp>
        <p:graphicFrame>
          <p:nvGraphicFramePr>
            <p:cNvPr id="197668" name="对象 197667"/>
            <p:cNvGraphicFramePr/>
            <p:nvPr/>
          </p:nvGraphicFramePr>
          <p:xfrm>
            <a:off x="2888" y="3469"/>
            <a:ext cx="232" cy="256"/>
          </p:xfrm>
          <a:graphic>
            <a:graphicData uri="http://schemas.openxmlformats.org/presentationml/2006/ole">
              <mc:AlternateContent xmlns:mc="http://schemas.openxmlformats.org/markup-compatibility/2006">
                <mc:Choice xmlns:v="urn:schemas-microsoft-com:vml" Requires="v">
                  <p:oleObj spid="_x0000_s98390" r:id="rId8" imgW="367665" imgH="405765" progId="Equation.3">
                    <p:embed/>
                  </p:oleObj>
                </mc:Choice>
                <mc:Fallback>
                  <p:oleObj r:id="rId8" imgW="367665" imgH="405765" progId="Equation.3">
                    <p:embed/>
                    <p:pic>
                      <p:nvPicPr>
                        <p:cNvPr id="0" name="图片 98371"/>
                        <p:cNvPicPr/>
                        <p:nvPr/>
                      </p:nvPicPr>
                      <p:blipFill>
                        <a:blip r:embed="rId9">
                          <a:clrChange>
                            <a:clrFrom>
                              <a:srgbClr val="000000"/>
                            </a:clrFrom>
                            <a:clrTo>
                              <a:srgbClr val="FF0066"/>
                            </a:clrTo>
                          </a:clrChange>
                        </a:blip>
                        <a:stretch>
                          <a:fillRect/>
                        </a:stretch>
                      </p:blipFill>
                      <p:spPr>
                        <a:xfrm>
                          <a:off x="2888" y="3469"/>
                          <a:ext cx="232" cy="256"/>
                        </a:xfrm>
                        <a:prstGeom prst="rect">
                          <a:avLst/>
                        </a:prstGeom>
                        <a:noFill/>
                        <a:ln w="38100">
                          <a:noFill/>
                          <a:miter/>
                        </a:ln>
                      </p:spPr>
                    </p:pic>
                  </p:oleObj>
                </mc:Fallback>
              </mc:AlternateContent>
            </a:graphicData>
          </a:graphic>
        </p:graphicFrame>
      </p:grpSp>
      <p:sp>
        <p:nvSpPr>
          <p:cNvPr id="197669" name="矩形 197668"/>
          <p:cNvSpPr/>
          <p:nvPr/>
        </p:nvSpPr>
        <p:spPr>
          <a:xfrm>
            <a:off x="482600" y="1303338"/>
            <a:ext cx="8266113" cy="1117600"/>
          </a:xfrm>
          <a:prstGeom prst="rect">
            <a:avLst/>
          </a:prstGeom>
          <a:noFill/>
          <a:ln w="9525">
            <a:noFill/>
          </a:ln>
        </p:spPr>
        <p:txBody>
          <a:bodyPr>
            <a:spAutoFit/>
          </a:bodyPr>
          <a:lstStyle/>
          <a:p>
            <a:pPr>
              <a:lnSpc>
                <a:spcPct val="120000"/>
              </a:lnSpc>
            </a:pPr>
            <a:r>
              <a:rPr lang="zh-CN" altLang="en-US" sz="2800" b="1" dirty="0">
                <a:solidFill>
                  <a:schemeClr val="accent2"/>
                </a:solidFill>
                <a:latin typeface="Times New Roman" panose="02020603050405020304" pitchFamily="18" charset="0"/>
              </a:rPr>
              <a:t>     发电机三相绕组依次首尾</a:t>
            </a:r>
            <a:r>
              <a:rPr lang="zh-CN" altLang="en-US" sz="2800" b="1" dirty="0" smtClean="0">
                <a:solidFill>
                  <a:schemeClr val="accent2"/>
                </a:solidFill>
                <a:latin typeface="Times New Roman" panose="02020603050405020304" pitchFamily="18" charset="0"/>
              </a:rPr>
              <a:t>相连，</a:t>
            </a:r>
            <a:r>
              <a:rPr lang="zh-CN" altLang="en-US" sz="2800" b="1" dirty="0">
                <a:solidFill>
                  <a:schemeClr val="accent2"/>
                </a:solidFill>
                <a:latin typeface="Times New Roman" panose="02020603050405020304" pitchFamily="18" charset="0"/>
              </a:rPr>
              <a:t>引出三条线，称为</a:t>
            </a:r>
            <a:r>
              <a:rPr lang="zh-CN" altLang="en-US" sz="2800" b="1" dirty="0" smtClean="0">
                <a:solidFill>
                  <a:schemeClr val="accent2"/>
                </a:solidFill>
                <a:latin typeface="Times New Roman" panose="02020603050405020304" pitchFamily="18" charset="0"/>
              </a:rPr>
              <a:t>三角形连接</a:t>
            </a:r>
            <a:r>
              <a:rPr lang="zh-CN" altLang="en-US" sz="2800" b="1" dirty="0">
                <a:solidFill>
                  <a:schemeClr val="accent2"/>
                </a:solidFill>
                <a:latin typeface="Times New Roman" panose="02020603050405020304" pitchFamily="18" charset="0"/>
              </a:rPr>
              <a:t>。</a:t>
            </a:r>
          </a:p>
        </p:txBody>
      </p:sp>
      <p:graphicFrame>
        <p:nvGraphicFramePr>
          <p:cNvPr id="197670" name="对象 197669"/>
          <p:cNvGraphicFramePr/>
          <p:nvPr/>
        </p:nvGraphicFramePr>
        <p:xfrm>
          <a:off x="3708400" y="5084763"/>
          <a:ext cx="1257300" cy="508000"/>
        </p:xfrm>
        <a:graphic>
          <a:graphicData uri="http://schemas.openxmlformats.org/presentationml/2006/ole">
            <mc:AlternateContent xmlns:mc="http://schemas.openxmlformats.org/markup-compatibility/2006">
              <mc:Choice xmlns:v="urn:schemas-microsoft-com:vml" Requires="v">
                <p:oleObj spid="_x0000_s98391" r:id="rId10" imgW="1257300" imgH="508000" progId="Equation.3">
                  <p:embed/>
                </p:oleObj>
              </mc:Choice>
              <mc:Fallback>
                <p:oleObj r:id="rId10" imgW="1257300" imgH="508000" progId="Equation.3">
                  <p:embed/>
                  <p:pic>
                    <p:nvPicPr>
                      <p:cNvPr id="0" name="图片 98372"/>
                      <p:cNvPicPr/>
                      <p:nvPr/>
                    </p:nvPicPr>
                    <p:blipFill>
                      <a:blip r:embed="rId11"/>
                      <a:stretch>
                        <a:fillRect/>
                      </a:stretch>
                    </p:blipFill>
                    <p:spPr>
                      <a:xfrm>
                        <a:off x="3708400" y="5084763"/>
                        <a:ext cx="1257300" cy="508000"/>
                      </a:xfrm>
                      <a:prstGeom prst="rect">
                        <a:avLst/>
                      </a:prstGeom>
                      <a:solidFill>
                        <a:srgbClr val="CCFFCC">
                          <a:alpha val="50000"/>
                        </a:srgbClr>
                      </a:solidFill>
                      <a:ln w="9525" cap="flat" cmpd="sng">
                        <a:solidFill>
                          <a:srgbClr val="FF0000"/>
                        </a:solidFill>
                        <a:prstDash val="solid"/>
                        <a:miter/>
                        <a:headEnd type="none" w="med" len="med"/>
                        <a:tailEnd type="none" w="med" len="med"/>
                      </a:ln>
                    </p:spPr>
                  </p:pic>
                </p:oleObj>
              </mc:Fallback>
            </mc:AlternateContent>
          </a:graphicData>
        </a:graphic>
      </p:graphicFrame>
      <p:sp>
        <p:nvSpPr>
          <p:cNvPr id="39" name="页脚占位符 4"/>
          <p:cNvSpPr txBox="1"/>
          <p:nvPr>
            <p:custDataLst>
              <p:tags r:id="rId2"/>
            </p:custDataLst>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a:lstStyle>
          <a:p>
            <a:pPr algn="r">
              <a:defRPr/>
            </a:pPr>
            <a:r>
              <a:rPr lang="zh-CN" altLang="en-US" sz="1000" b="0" smtClean="0">
                <a:solidFill>
                  <a:srgbClr val="0000FF"/>
                </a:solidFill>
                <a:latin typeface="+mn-lt"/>
                <a:ea typeface="宋体" panose="02010600030101010101" pitchFamily="2" charset="-122"/>
              </a:rPr>
              <a:t>电工电子技术</a:t>
            </a:r>
            <a:endParaRPr lang="zh-CN" altLang="en-US" sz="1000" b="0" dirty="0" smtClean="0">
              <a:solidFill>
                <a:srgbClr val="0000FF"/>
              </a:solidFill>
              <a:latin typeface="+mn-lt"/>
              <a:ea typeface="宋体" panose="02010600030101010101" pitchFamily="2" charset="-122"/>
            </a:endParaRPr>
          </a:p>
        </p:txBody>
      </p:sp>
      <p:sp>
        <p:nvSpPr>
          <p:cNvPr id="40" name="文本框 196663"/>
          <p:cNvSpPr txBox="1"/>
          <p:nvPr/>
        </p:nvSpPr>
        <p:spPr>
          <a:xfrm>
            <a:off x="1796112" y="5931461"/>
            <a:ext cx="5770811" cy="430887"/>
          </a:xfrm>
          <a:prstGeom prst="rect">
            <a:avLst/>
          </a:prstGeom>
          <a:noFill/>
          <a:ln w="25400">
            <a:noFill/>
          </a:ln>
        </p:spPr>
        <p:txBody>
          <a:bodyPr wrap="none" lIns="0" tIns="0" rIns="0" bIns="0" anchor="ctr" anchorCtr="0">
            <a:spAutoFit/>
          </a:bodyPr>
          <a:lstStyle/>
          <a:p>
            <a:pPr algn="ctr" eaLnBrk="0" hangingPunct="0"/>
            <a:r>
              <a:rPr lang="zh-CN" altLang="en-US" sz="2800" b="1" dirty="0" smtClean="0">
                <a:solidFill>
                  <a:srgbClr val="0000FF"/>
                </a:solidFill>
                <a:latin typeface="Times New Roman" panose="02020603050405020304" pitchFamily="18" charset="0"/>
              </a:rPr>
              <a:t>三角型连接时线电压与相电压相等！</a:t>
            </a:r>
            <a:endParaRPr lang="zh-CN" altLang="en-US" sz="2800" b="1"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197669">
                                            <p:txEl>
                                              <p:pRg st="0" end="0"/>
                                            </p:txEl>
                                          </p:spTgt>
                                        </p:tgtEl>
                                        <p:attrNameLst>
                                          <p:attrName>style.visibility</p:attrName>
                                        </p:attrNameLst>
                                      </p:cBhvr>
                                      <p:to>
                                        <p:strVal val="visible"/>
                                      </p:to>
                                    </p:set>
                                    <p:animEffect transition="in" filter="wipe(left)">
                                      <p:cBhvr>
                                        <p:cTn id="7" dur="300"/>
                                        <p:tgtEl>
                                          <p:spTgt spid="1976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7635"/>
                                        </p:tgtEl>
                                        <p:attrNameLst>
                                          <p:attrName>style.visibility</p:attrName>
                                        </p:attrNameLst>
                                      </p:cBhvr>
                                      <p:to>
                                        <p:strVal val="visible"/>
                                      </p:to>
                                    </p:set>
                                    <p:animEffect transition="in" filter="wipe(left)">
                                      <p:cBhvr>
                                        <p:cTn id="12" dur="500"/>
                                        <p:tgtEl>
                                          <p:spTgt spid="1976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7670"/>
                                        </p:tgtEl>
                                        <p:attrNameLst>
                                          <p:attrName>style.visibility</p:attrName>
                                        </p:attrNameLst>
                                      </p:cBhvr>
                                      <p:to>
                                        <p:strVal val="visible"/>
                                      </p:to>
                                    </p:set>
                                    <p:animEffect transition="in" filter="wipe(left)">
                                      <p:cBhvr>
                                        <p:cTn id="17" dur="500"/>
                                        <p:tgtEl>
                                          <p:spTgt spid="19767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69" grpId="0" build="p"/>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90163575-3e22-4ada-a94c-8368a9ae85e3"/>
  <p:tag name="COMMONDATA" val="eyJoZGlkIjoiZjQ0NTU5NzZmNmQxZTI0ODdiM2QxYTYyNGY2NzJkYj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ample 1">
        <a:dk1>
          <a:srgbClr val="000066"/>
        </a:dk1>
        <a:lt1>
          <a:srgbClr val="FFFFFF"/>
        </a:lt1>
        <a:dk2>
          <a:srgbClr val="40297B"/>
        </a:dk2>
        <a:lt2>
          <a:srgbClr val="DDDDDD"/>
        </a:lt2>
        <a:accent1>
          <a:srgbClr val="35978E"/>
        </a:accent1>
        <a:accent2>
          <a:srgbClr val="1E86E4"/>
        </a:accent2>
        <a:accent3>
          <a:srgbClr val="FFFFFF"/>
        </a:accent3>
        <a:accent4>
          <a:srgbClr val="000056"/>
        </a:accent4>
        <a:accent5>
          <a:srgbClr val="AEC9C6"/>
        </a:accent5>
        <a:accent6>
          <a:srgbClr val="1A79CF"/>
        </a:accent6>
        <a:hlink>
          <a:srgbClr val="9CAA32"/>
        </a:hlink>
        <a:folHlink>
          <a:srgbClr val="ACB3D0"/>
        </a:folHlink>
      </a:clrScheme>
      <a:clrMap bg1="lt1" tx1="dk1" bg2="lt2" tx2="dk2" accent1="accent1" accent2="accent2" accent3="accent3" accent4="accent4" accent5="accent5" accent6="accent6" hlink="hlink" folHlink="folHlink"/>
    </a:extraClrScheme>
    <a:extraClrScheme>
      <a:clrScheme name="sample 2">
        <a:dk1>
          <a:srgbClr val="000066"/>
        </a:dk1>
        <a:lt1>
          <a:srgbClr val="FFFFFF"/>
        </a:lt1>
        <a:dk2>
          <a:srgbClr val="0F5ABD"/>
        </a:dk2>
        <a:lt2>
          <a:srgbClr val="DDDDDD"/>
        </a:lt2>
        <a:accent1>
          <a:srgbClr val="7061C9"/>
        </a:accent1>
        <a:accent2>
          <a:srgbClr val="53BB9B"/>
        </a:accent2>
        <a:accent3>
          <a:srgbClr val="FFFFFF"/>
        </a:accent3>
        <a:accent4>
          <a:srgbClr val="000056"/>
        </a:accent4>
        <a:accent5>
          <a:srgbClr val="BBB7E1"/>
        </a:accent5>
        <a:accent6>
          <a:srgbClr val="4AA98C"/>
        </a:accent6>
        <a:hlink>
          <a:srgbClr val="57B2D7"/>
        </a:hlink>
        <a:folHlink>
          <a:srgbClr val="BCC8AC"/>
        </a:folHlink>
      </a:clrScheme>
      <a:clrMap bg1="lt1" tx1="dk1" bg2="lt2" tx2="dk2" accent1="accent1" accent2="accent2" accent3="accent3" accent4="accent4" accent5="accent5" accent6="accent6" hlink="hlink" folHlink="folHlink"/>
    </a:extraClrScheme>
    <a:extraClrScheme>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1749</Words>
  <Application>Microsoft Office PowerPoint</Application>
  <PresentationFormat>全屏显示(4:3)</PresentationFormat>
  <Paragraphs>302</Paragraphs>
  <Slides>27</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27</vt:i4>
      </vt:variant>
    </vt:vector>
  </HeadingPairs>
  <TitlesOfParts>
    <vt:vector size="30" baseType="lpstr">
      <vt:lpstr>sample</vt:lpstr>
      <vt:lpstr>自定义设计方案</vt:lpstr>
      <vt:lpstr>Microsoft 公式 3.0</vt:lpstr>
      <vt:lpstr>第3章 三相交流电路</vt:lpstr>
      <vt:lpstr>第3章 主要内容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john</cp:lastModifiedBy>
  <cp:revision>261</cp:revision>
  <dcterms:created xsi:type="dcterms:W3CDTF">2004-08-26T06:30:00Z</dcterms:created>
  <dcterms:modified xsi:type="dcterms:W3CDTF">2023-07-10T10:33:44Z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87A9FCFA86124F22BBE16D2E9F2EB534_13</vt:lpwstr>
  </property>
  <property fmtid="{D5CDD505-2E9C-101B-9397-08002B2CF9AE}" pid="3" name="KSOProductBuildVer">
    <vt:lpwstr>2052-11.1.0.14309</vt:lpwstr>
  </property>
</Properties>
</file>